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6" r:id="rId2"/>
    <p:sldId id="276" r:id="rId3"/>
    <p:sldId id="286" r:id="rId4"/>
    <p:sldId id="265" r:id="rId5"/>
    <p:sldId id="277" r:id="rId6"/>
    <p:sldId id="291" r:id="rId7"/>
    <p:sldId id="292" r:id="rId8"/>
    <p:sldId id="27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5EE6"/>
    <a:srgbClr val="132BDC"/>
    <a:srgbClr val="DCE0FC"/>
    <a:srgbClr val="FDF200"/>
    <a:srgbClr val="80FBE5"/>
    <a:srgbClr val="3CF3D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26"/>
  </p:normalViewPr>
  <p:slideViewPr>
    <p:cSldViewPr snapToGrid="0">
      <p:cViewPr varScale="1">
        <p:scale>
          <a:sx n="119" d="100"/>
          <a:sy n="119" d="100"/>
        </p:scale>
        <p:origin x="84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37" d="100"/>
          <a:sy n="137" d="100"/>
        </p:scale>
        <p:origin x="6744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8/10/relationships/authors" Target="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Zain Ali" userId="bee88e13fb35dea5" providerId="LiveId" clId="{5D990893-4FDB-4FB8-8BE8-BC73F1BB3F11}"/>
    <pc:docChg chg="undo redo custSel addSld delSld modSld sldOrd addMainMaster delMainMaster modMainMaster">
      <pc:chgData name="Zain Ali" userId="bee88e13fb35dea5" providerId="LiveId" clId="{5D990893-4FDB-4FB8-8BE8-BC73F1BB3F11}" dt="2023-11-13T23:04:29.291" v="514" actId="20577"/>
      <pc:docMkLst>
        <pc:docMk/>
      </pc:docMkLst>
      <pc:sldChg chg="addSp delSp modSp mod ord">
        <pc:chgData name="Zain Ali" userId="bee88e13fb35dea5" providerId="LiveId" clId="{5D990893-4FDB-4FB8-8BE8-BC73F1BB3F11}" dt="2023-11-13T23:01:24.475" v="471"/>
        <pc:sldMkLst>
          <pc:docMk/>
          <pc:sldMk cId="2563119616" sldId="265"/>
        </pc:sldMkLst>
        <pc:spChg chg="add del mod">
          <ac:chgData name="Zain Ali" userId="bee88e13fb35dea5" providerId="LiveId" clId="{5D990893-4FDB-4FB8-8BE8-BC73F1BB3F11}" dt="2023-11-13T22:36:44.309" v="107" actId="478"/>
          <ac:spMkLst>
            <pc:docMk/>
            <pc:sldMk cId="2563119616" sldId="265"/>
            <ac:spMk id="3" creationId="{64D37FBA-54B4-19AE-7E7C-EEDC7B9EFD43}"/>
          </ac:spMkLst>
        </pc:spChg>
        <pc:spChg chg="add del mod">
          <ac:chgData name="Zain Ali" userId="bee88e13fb35dea5" providerId="LiveId" clId="{5D990893-4FDB-4FB8-8BE8-BC73F1BB3F11}" dt="2023-11-13T22:36:47.172" v="109" actId="478"/>
          <ac:spMkLst>
            <pc:docMk/>
            <pc:sldMk cId="2563119616" sldId="265"/>
            <ac:spMk id="5" creationId="{80116370-3124-10F1-E650-C8E59BFD6C89}"/>
          </ac:spMkLst>
        </pc:spChg>
        <pc:spChg chg="add del mod">
          <ac:chgData name="Zain Ali" userId="bee88e13fb35dea5" providerId="LiveId" clId="{5D990893-4FDB-4FB8-8BE8-BC73F1BB3F11}" dt="2023-11-13T22:37:23.412" v="123" actId="478"/>
          <ac:spMkLst>
            <pc:docMk/>
            <pc:sldMk cId="2563119616" sldId="265"/>
            <ac:spMk id="7" creationId="{940C85B2-1AFC-3B62-E499-27AA46002ADA}"/>
          </ac:spMkLst>
        </pc:spChg>
        <pc:spChg chg="add del mod">
          <ac:chgData name="Zain Ali" userId="bee88e13fb35dea5" providerId="LiveId" clId="{5D990893-4FDB-4FB8-8BE8-BC73F1BB3F11}" dt="2023-11-13T22:57:04.477" v="433" actId="931"/>
          <ac:spMkLst>
            <pc:docMk/>
            <pc:sldMk cId="2563119616" sldId="265"/>
            <ac:spMk id="9" creationId="{2E970799-A9DB-0EDA-0CB4-0D20787FEBA4}"/>
          </ac:spMkLst>
        </pc:spChg>
        <pc:spChg chg="add del">
          <ac:chgData name="Zain Ali" userId="bee88e13fb35dea5" providerId="LiveId" clId="{5D990893-4FDB-4FB8-8BE8-BC73F1BB3F11}" dt="2023-11-13T22:56:38.289" v="432" actId="22"/>
          <ac:spMkLst>
            <pc:docMk/>
            <pc:sldMk cId="2563119616" sldId="265"/>
            <ac:spMk id="11" creationId="{6DC9D7CC-BA46-BE7D-1C63-DEAAA3C29F0D}"/>
          </ac:spMkLst>
        </pc:spChg>
        <pc:spChg chg="add del mod">
          <ac:chgData name="Zain Ali" userId="bee88e13fb35dea5" providerId="LiveId" clId="{5D990893-4FDB-4FB8-8BE8-BC73F1BB3F11}" dt="2023-11-13T22:57:38.002" v="436" actId="931"/>
          <ac:spMkLst>
            <pc:docMk/>
            <pc:sldMk cId="2563119616" sldId="265"/>
            <ac:spMk id="15" creationId="{082FE211-700D-EF5F-784E-C4C9065C02E0}"/>
          </ac:spMkLst>
        </pc:spChg>
        <pc:spChg chg="mod">
          <ac:chgData name="Zain Ali" userId="bee88e13fb35dea5" providerId="LiveId" clId="{5D990893-4FDB-4FB8-8BE8-BC73F1BB3F11}" dt="2023-11-13T22:36:35.284" v="105" actId="20577"/>
          <ac:spMkLst>
            <pc:docMk/>
            <pc:sldMk cId="2563119616" sldId="265"/>
            <ac:spMk id="16" creationId="{9EA43EF1-009B-DB7B-7D0C-2867BEE9636E}"/>
          </ac:spMkLst>
        </pc:spChg>
        <pc:spChg chg="add del mod">
          <ac:chgData name="Zain Ali" userId="bee88e13fb35dea5" providerId="LiveId" clId="{5D990893-4FDB-4FB8-8BE8-BC73F1BB3F11}" dt="2023-11-13T22:57:42.315" v="437" actId="931"/>
          <ac:spMkLst>
            <pc:docMk/>
            <pc:sldMk cId="2563119616" sldId="265"/>
            <ac:spMk id="18" creationId="{2D9D0E8B-9DF3-1B4A-B0A7-24121D26EA37}"/>
          </ac:spMkLst>
        </pc:spChg>
        <pc:spChg chg="mod">
          <ac:chgData name="Zain Ali" userId="bee88e13fb35dea5" providerId="LiveId" clId="{5D990893-4FDB-4FB8-8BE8-BC73F1BB3F11}" dt="2023-11-13T23:01:24.475" v="471"/>
          <ac:spMkLst>
            <pc:docMk/>
            <pc:sldMk cId="2563119616" sldId="265"/>
            <ac:spMk id="35" creationId="{978E9DBF-D6A0-80E9-5F4C-B1782C5CD470}"/>
          </ac:spMkLst>
        </pc:spChg>
        <pc:spChg chg="del">
          <ac:chgData name="Zain Ali" userId="bee88e13fb35dea5" providerId="LiveId" clId="{5D990893-4FDB-4FB8-8BE8-BC73F1BB3F11}" dt="2023-11-13T22:37:22.167" v="122" actId="478"/>
          <ac:spMkLst>
            <pc:docMk/>
            <pc:sldMk cId="2563119616" sldId="265"/>
            <ac:spMk id="91" creationId="{8B0290DE-3F6E-5FEE-C40F-C7B3E29C3A73}"/>
          </ac:spMkLst>
        </pc:spChg>
        <pc:spChg chg="del">
          <ac:chgData name="Zain Ali" userId="bee88e13fb35dea5" providerId="LiveId" clId="{5D990893-4FDB-4FB8-8BE8-BC73F1BB3F11}" dt="2023-11-13T22:36:42.064" v="106" actId="478"/>
          <ac:spMkLst>
            <pc:docMk/>
            <pc:sldMk cId="2563119616" sldId="265"/>
            <ac:spMk id="92" creationId="{94CC2695-FBEB-3190-E800-570E546F9F9D}"/>
          </ac:spMkLst>
        </pc:spChg>
        <pc:spChg chg="del">
          <ac:chgData name="Zain Ali" userId="bee88e13fb35dea5" providerId="LiveId" clId="{5D990893-4FDB-4FB8-8BE8-BC73F1BB3F11}" dt="2023-11-13T22:36:45.710" v="108" actId="478"/>
          <ac:spMkLst>
            <pc:docMk/>
            <pc:sldMk cId="2563119616" sldId="265"/>
            <ac:spMk id="93" creationId="{D9B5BCF7-83AF-F5C9-0423-147C64DDC51B}"/>
          </ac:spMkLst>
        </pc:spChg>
        <pc:spChg chg="mod">
          <ac:chgData name="Zain Ali" userId="bee88e13fb35dea5" providerId="LiveId" clId="{5D990893-4FDB-4FB8-8BE8-BC73F1BB3F11}" dt="2023-11-13T22:40:08.109" v="187" actId="5793"/>
          <ac:spMkLst>
            <pc:docMk/>
            <pc:sldMk cId="2563119616" sldId="265"/>
            <ac:spMk id="95" creationId="{9C9924F1-3753-74B2-DDD5-B5340BB785AE}"/>
          </ac:spMkLst>
        </pc:spChg>
        <pc:picChg chg="add mod">
          <ac:chgData name="Zain Ali" userId="bee88e13fb35dea5" providerId="LiveId" clId="{5D990893-4FDB-4FB8-8BE8-BC73F1BB3F11}" dt="2023-11-13T22:57:04.477" v="433" actId="931"/>
          <ac:picMkLst>
            <pc:docMk/>
            <pc:sldMk cId="2563119616" sldId="265"/>
            <ac:picMk id="13" creationId="{76BEBC68-F10E-5AF8-2D3A-7D53F49F2083}"/>
          </ac:picMkLst>
        </pc:picChg>
        <pc:picChg chg="add mod">
          <ac:chgData name="Zain Ali" userId="bee88e13fb35dea5" providerId="LiveId" clId="{5D990893-4FDB-4FB8-8BE8-BC73F1BB3F11}" dt="2023-11-13T22:57:38.002" v="436" actId="931"/>
          <ac:picMkLst>
            <pc:docMk/>
            <pc:sldMk cId="2563119616" sldId="265"/>
            <ac:picMk id="20" creationId="{862EF1D3-938C-EA83-667E-A391D98E76A5}"/>
          </ac:picMkLst>
        </pc:picChg>
        <pc:picChg chg="add mod">
          <ac:chgData name="Zain Ali" userId="bee88e13fb35dea5" providerId="LiveId" clId="{5D990893-4FDB-4FB8-8BE8-BC73F1BB3F11}" dt="2023-11-13T22:57:42.315" v="437" actId="931"/>
          <ac:picMkLst>
            <pc:docMk/>
            <pc:sldMk cId="2563119616" sldId="265"/>
            <ac:picMk id="22" creationId="{668409AF-4679-B781-F4BA-AC882CB0F6AE}"/>
          </ac:picMkLst>
        </pc:picChg>
        <pc:picChg chg="del">
          <ac:chgData name="Zain Ali" userId="bee88e13fb35dea5" providerId="LiveId" clId="{5D990893-4FDB-4FB8-8BE8-BC73F1BB3F11}" dt="2023-11-13T22:57:09.401" v="434" actId="478"/>
          <ac:picMkLst>
            <pc:docMk/>
            <pc:sldMk cId="2563119616" sldId="265"/>
            <ac:picMk id="68" creationId="{A0327B68-D192-4EDA-F3AE-366C54CED4D3}"/>
          </ac:picMkLst>
        </pc:picChg>
        <pc:picChg chg="del">
          <ac:chgData name="Zain Ali" userId="bee88e13fb35dea5" providerId="LiveId" clId="{5D990893-4FDB-4FB8-8BE8-BC73F1BB3F11}" dt="2023-11-13T22:57:11.126" v="435" actId="478"/>
          <ac:picMkLst>
            <pc:docMk/>
            <pc:sldMk cId="2563119616" sldId="265"/>
            <ac:picMk id="69" creationId="{EB131536-3790-0769-3F4B-54C44B98F3B0}"/>
          </ac:picMkLst>
        </pc:picChg>
        <pc:picChg chg="del">
          <ac:chgData name="Zain Ali" userId="bee88e13fb35dea5" providerId="LiveId" clId="{5D990893-4FDB-4FB8-8BE8-BC73F1BB3F11}" dt="2023-11-13T22:56:37.029" v="430" actId="478"/>
          <ac:picMkLst>
            <pc:docMk/>
            <pc:sldMk cId="2563119616" sldId="265"/>
            <ac:picMk id="70" creationId="{D1FC6153-A37A-EC14-7EEA-7335A559F915}"/>
          </ac:picMkLst>
        </pc:picChg>
      </pc:sldChg>
      <pc:sldChg chg="del">
        <pc:chgData name="Zain Ali" userId="bee88e13fb35dea5" providerId="LiveId" clId="{5D990893-4FDB-4FB8-8BE8-BC73F1BB3F11}" dt="2023-11-13T22:55:49.919" v="422" actId="47"/>
        <pc:sldMkLst>
          <pc:docMk/>
          <pc:sldMk cId="2721508595" sldId="266"/>
        </pc:sldMkLst>
      </pc:sldChg>
      <pc:sldChg chg="modSp mod">
        <pc:chgData name="Zain Ali" userId="bee88e13fb35dea5" providerId="LiveId" clId="{5D990893-4FDB-4FB8-8BE8-BC73F1BB3F11}" dt="2023-11-13T23:01:37.665" v="475"/>
        <pc:sldMkLst>
          <pc:docMk/>
          <pc:sldMk cId="1023783487" sldId="271"/>
        </pc:sldMkLst>
        <pc:spChg chg="mod">
          <ac:chgData name="Zain Ali" userId="bee88e13fb35dea5" providerId="LiveId" clId="{5D990893-4FDB-4FB8-8BE8-BC73F1BB3F11}" dt="2023-11-13T23:01:37.665" v="475"/>
          <ac:spMkLst>
            <pc:docMk/>
            <pc:sldMk cId="1023783487" sldId="271"/>
            <ac:spMk id="3" creationId="{30B35086-0CC9-27F6-6E0B-D4F2AD6181E0}"/>
          </ac:spMkLst>
        </pc:spChg>
        <pc:spChg chg="mod">
          <ac:chgData name="Zain Ali" userId="bee88e13fb35dea5" providerId="LiveId" clId="{5D990893-4FDB-4FB8-8BE8-BC73F1BB3F11}" dt="2023-11-13T22:55:46.926" v="420" actId="20577"/>
          <ac:spMkLst>
            <pc:docMk/>
            <pc:sldMk cId="1023783487" sldId="271"/>
            <ac:spMk id="15" creationId="{791AF693-3675-52A5-9E8E-C071048A1A4D}"/>
          </ac:spMkLst>
        </pc:spChg>
      </pc:sldChg>
      <pc:sldChg chg="del">
        <pc:chgData name="Zain Ali" userId="bee88e13fb35dea5" providerId="LiveId" clId="{5D990893-4FDB-4FB8-8BE8-BC73F1BB3F11}" dt="2023-11-13T22:55:49.186" v="421" actId="47"/>
        <pc:sldMkLst>
          <pc:docMk/>
          <pc:sldMk cId="4278401256" sldId="274"/>
        </pc:sldMkLst>
      </pc:sldChg>
      <pc:sldChg chg="del">
        <pc:chgData name="Zain Ali" userId="bee88e13fb35dea5" providerId="LiveId" clId="{5D990893-4FDB-4FB8-8BE8-BC73F1BB3F11}" dt="2023-11-13T22:56:08.089" v="429" actId="47"/>
        <pc:sldMkLst>
          <pc:docMk/>
          <pc:sldMk cId="3171735052" sldId="275"/>
        </pc:sldMkLst>
      </pc:sldChg>
      <pc:sldChg chg="modSp mod">
        <pc:chgData name="Zain Ali" userId="bee88e13fb35dea5" providerId="LiveId" clId="{5D990893-4FDB-4FB8-8BE8-BC73F1BB3F11}" dt="2023-11-13T23:04:29.291" v="514" actId="20577"/>
        <pc:sldMkLst>
          <pc:docMk/>
          <pc:sldMk cId="612500148" sldId="276"/>
        </pc:sldMkLst>
        <pc:spChg chg="mod">
          <ac:chgData name="Zain Ali" userId="bee88e13fb35dea5" providerId="LiveId" clId="{5D990893-4FDB-4FB8-8BE8-BC73F1BB3F11}" dt="2023-11-13T23:04:29.291" v="514" actId="20577"/>
          <ac:spMkLst>
            <pc:docMk/>
            <pc:sldMk cId="612500148" sldId="276"/>
            <ac:spMk id="2" creationId="{C8FC01B0-7BC5-5869-A281-EF11B59BA8A0}"/>
          </ac:spMkLst>
        </pc:spChg>
        <pc:spChg chg="mod">
          <ac:chgData name="Zain Ali" userId="bee88e13fb35dea5" providerId="LiveId" clId="{5D990893-4FDB-4FB8-8BE8-BC73F1BB3F11}" dt="2023-11-13T23:01:15.551" v="469" actId="20577"/>
          <ac:spMkLst>
            <pc:docMk/>
            <pc:sldMk cId="612500148" sldId="276"/>
            <ac:spMk id="11" creationId="{32E16497-4AD4-29BC-9602-2FDFDA688E0A}"/>
          </ac:spMkLst>
        </pc:spChg>
      </pc:sldChg>
      <pc:sldChg chg="addSp delSp modSp mod">
        <pc:chgData name="Zain Ali" userId="bee88e13fb35dea5" providerId="LiveId" clId="{5D990893-4FDB-4FB8-8BE8-BC73F1BB3F11}" dt="2023-11-13T23:01:26.953" v="472"/>
        <pc:sldMkLst>
          <pc:docMk/>
          <pc:sldMk cId="1643288952" sldId="277"/>
        </pc:sldMkLst>
        <pc:spChg chg="mod">
          <ac:chgData name="Zain Ali" userId="bee88e13fb35dea5" providerId="LiveId" clId="{5D990893-4FDB-4FB8-8BE8-BC73F1BB3F11}" dt="2023-11-13T22:47:22.871" v="239" actId="1076"/>
          <ac:spMkLst>
            <pc:docMk/>
            <pc:sldMk cId="1643288952" sldId="277"/>
            <ac:spMk id="2" creationId="{420C8CC3-7107-300E-F28E-20A5D6EB0AFE}"/>
          </ac:spMkLst>
        </pc:spChg>
        <pc:spChg chg="add del mod">
          <ac:chgData name="Zain Ali" userId="bee88e13fb35dea5" providerId="LiveId" clId="{5D990893-4FDB-4FB8-8BE8-BC73F1BB3F11}" dt="2023-11-13T22:42:54.844" v="189" actId="478"/>
          <ac:spMkLst>
            <pc:docMk/>
            <pc:sldMk cId="1643288952" sldId="277"/>
            <ac:spMk id="5" creationId="{CBAA5B26-3736-60F8-49A6-62118C63AF39}"/>
          </ac:spMkLst>
        </pc:spChg>
        <pc:spChg chg="mod">
          <ac:chgData name="Zain Ali" userId="bee88e13fb35dea5" providerId="LiveId" clId="{5D990893-4FDB-4FB8-8BE8-BC73F1BB3F11}" dt="2023-11-13T23:01:26.953" v="472"/>
          <ac:spMkLst>
            <pc:docMk/>
            <pc:sldMk cId="1643288952" sldId="277"/>
            <ac:spMk id="6" creationId="{2DC2019C-5BC9-A628-7DDB-469DAE4B64DE}"/>
          </ac:spMkLst>
        </pc:spChg>
        <pc:spChg chg="add mod">
          <ac:chgData name="Zain Ali" userId="bee88e13fb35dea5" providerId="LiveId" clId="{5D990893-4FDB-4FB8-8BE8-BC73F1BB3F11}" dt="2023-11-13T22:44:59.191" v="216" actId="12"/>
          <ac:spMkLst>
            <pc:docMk/>
            <pc:sldMk cId="1643288952" sldId="277"/>
            <ac:spMk id="8" creationId="{C7F15141-11B9-06A2-3FDE-034FB23D809B}"/>
          </ac:spMkLst>
        </pc:spChg>
        <pc:spChg chg="add mod">
          <ac:chgData name="Zain Ali" userId="bee88e13fb35dea5" providerId="LiveId" clId="{5D990893-4FDB-4FB8-8BE8-BC73F1BB3F11}" dt="2023-11-13T22:46:31.840" v="227" actId="2711"/>
          <ac:spMkLst>
            <pc:docMk/>
            <pc:sldMk cId="1643288952" sldId="277"/>
            <ac:spMk id="9" creationId="{D3F8600C-ECA8-6F44-2680-A212DB24D490}"/>
          </ac:spMkLst>
        </pc:spChg>
        <pc:spChg chg="add del mod">
          <ac:chgData name="Zain Ali" userId="bee88e13fb35dea5" providerId="LiveId" clId="{5D990893-4FDB-4FB8-8BE8-BC73F1BB3F11}" dt="2023-11-13T22:45:32.336" v="222"/>
          <ac:spMkLst>
            <pc:docMk/>
            <pc:sldMk cId="1643288952" sldId="277"/>
            <ac:spMk id="10" creationId="{8A730AAB-D18F-9009-140C-32702AD63A5F}"/>
          </ac:spMkLst>
        </pc:spChg>
        <pc:spChg chg="add mod">
          <ac:chgData name="Zain Ali" userId="bee88e13fb35dea5" providerId="LiveId" clId="{5D990893-4FDB-4FB8-8BE8-BC73F1BB3F11}" dt="2023-11-13T22:47:53.004" v="258" actId="1076"/>
          <ac:spMkLst>
            <pc:docMk/>
            <pc:sldMk cId="1643288952" sldId="277"/>
            <ac:spMk id="11" creationId="{BD34E3C7-1F0C-B7F6-B8AE-1AE62A695FD7}"/>
          </ac:spMkLst>
        </pc:spChg>
        <pc:spChg chg="add mod">
          <ac:chgData name="Zain Ali" userId="bee88e13fb35dea5" providerId="LiveId" clId="{5D990893-4FDB-4FB8-8BE8-BC73F1BB3F11}" dt="2023-11-13T22:48:01.085" v="269" actId="20577"/>
          <ac:spMkLst>
            <pc:docMk/>
            <pc:sldMk cId="1643288952" sldId="277"/>
            <ac:spMk id="12" creationId="{FC578454-D523-7A59-251B-039A0BC122E2}"/>
          </ac:spMkLst>
        </pc:spChg>
        <pc:graphicFrameChg chg="del">
          <ac:chgData name="Zain Ali" userId="bee88e13fb35dea5" providerId="LiveId" clId="{5D990893-4FDB-4FB8-8BE8-BC73F1BB3F11}" dt="2023-11-13T22:42:54.066" v="188" actId="478"/>
          <ac:graphicFrameMkLst>
            <pc:docMk/>
            <pc:sldMk cId="1643288952" sldId="277"/>
            <ac:graphicFrameMk id="4" creationId="{43287C00-E82D-9489-9CE6-BA6FF4C93359}"/>
          </ac:graphicFrameMkLst>
        </pc:graphicFrameChg>
        <pc:picChg chg="add mod">
          <ac:chgData name="Zain Ali" userId="bee88e13fb35dea5" providerId="LiveId" clId="{5D990893-4FDB-4FB8-8BE8-BC73F1BB3F11}" dt="2023-11-13T22:47:03.287" v="231" actId="14100"/>
          <ac:picMkLst>
            <pc:docMk/>
            <pc:sldMk cId="1643288952" sldId="277"/>
            <ac:picMk id="2050" creationId="{53F0EA18-481A-0E42-2697-54CD0570DDEC}"/>
          </ac:picMkLst>
        </pc:picChg>
        <pc:picChg chg="add mod">
          <ac:chgData name="Zain Ali" userId="bee88e13fb35dea5" providerId="LiveId" clId="{5D990893-4FDB-4FB8-8BE8-BC73F1BB3F11}" dt="2023-11-13T22:46:59.987" v="229" actId="1076"/>
          <ac:picMkLst>
            <pc:docMk/>
            <pc:sldMk cId="1643288952" sldId="277"/>
            <ac:picMk id="2052" creationId="{3F7D2AE1-2C88-222A-24C0-B6B32A42B366}"/>
          </ac:picMkLst>
        </pc:picChg>
        <pc:picChg chg="add del">
          <ac:chgData name="Zain Ali" userId="bee88e13fb35dea5" providerId="LiveId" clId="{5D990893-4FDB-4FB8-8BE8-BC73F1BB3F11}" dt="2023-11-13T22:47:07.319" v="233"/>
          <ac:picMkLst>
            <pc:docMk/>
            <pc:sldMk cId="1643288952" sldId="277"/>
            <ac:picMk id="2054" creationId="{9784D355-16BD-0C63-B1F2-A0AF6E4F523C}"/>
          </ac:picMkLst>
        </pc:picChg>
        <pc:picChg chg="add del">
          <ac:chgData name="Zain Ali" userId="bee88e13fb35dea5" providerId="LiveId" clId="{5D990893-4FDB-4FB8-8BE8-BC73F1BB3F11}" dt="2023-11-13T22:47:12" v="235"/>
          <ac:picMkLst>
            <pc:docMk/>
            <pc:sldMk cId="1643288952" sldId="277"/>
            <ac:picMk id="2056" creationId="{AD9ECD84-4805-7A1D-AB9D-8C15B281E7C1}"/>
          </ac:picMkLst>
        </pc:picChg>
        <pc:picChg chg="add del">
          <ac:chgData name="Zain Ali" userId="bee88e13fb35dea5" providerId="LiveId" clId="{5D990893-4FDB-4FB8-8BE8-BC73F1BB3F11}" dt="2023-11-13T22:47:19.408" v="237"/>
          <ac:picMkLst>
            <pc:docMk/>
            <pc:sldMk cId="1643288952" sldId="277"/>
            <ac:picMk id="2058" creationId="{7BAFBD1C-5804-AD92-C5BE-22499D46E2B8}"/>
          </ac:picMkLst>
        </pc:picChg>
      </pc:sldChg>
      <pc:sldChg chg="del">
        <pc:chgData name="Zain Ali" userId="bee88e13fb35dea5" providerId="LiveId" clId="{5D990893-4FDB-4FB8-8BE8-BC73F1BB3F11}" dt="2023-11-13T22:55:54.874" v="428" actId="47"/>
        <pc:sldMkLst>
          <pc:docMk/>
          <pc:sldMk cId="3942952489" sldId="278"/>
        </pc:sldMkLst>
      </pc:sldChg>
      <pc:sldChg chg="del">
        <pc:chgData name="Zain Ali" userId="bee88e13fb35dea5" providerId="LiveId" clId="{5D990893-4FDB-4FB8-8BE8-BC73F1BB3F11}" dt="2023-11-13T22:55:54.328" v="427" actId="47"/>
        <pc:sldMkLst>
          <pc:docMk/>
          <pc:sldMk cId="1572098340" sldId="279"/>
        </pc:sldMkLst>
      </pc:sldChg>
      <pc:sldChg chg="del">
        <pc:chgData name="Zain Ali" userId="bee88e13fb35dea5" providerId="LiveId" clId="{5D990893-4FDB-4FB8-8BE8-BC73F1BB3F11}" dt="2023-11-13T22:55:51.853" v="424" actId="47"/>
        <pc:sldMkLst>
          <pc:docMk/>
          <pc:sldMk cId="2646176605" sldId="283"/>
        </pc:sldMkLst>
      </pc:sldChg>
      <pc:sldChg chg="addSp delSp modSp mod">
        <pc:chgData name="Zain Ali" userId="bee88e13fb35dea5" providerId="LiveId" clId="{5D990893-4FDB-4FB8-8BE8-BC73F1BB3F11}" dt="2023-11-13T23:01:21.636" v="470"/>
        <pc:sldMkLst>
          <pc:docMk/>
          <pc:sldMk cId="2521615323" sldId="286"/>
        </pc:sldMkLst>
        <pc:spChg chg="mod">
          <ac:chgData name="Zain Ali" userId="bee88e13fb35dea5" providerId="LiveId" clId="{5D990893-4FDB-4FB8-8BE8-BC73F1BB3F11}" dt="2023-11-13T22:22:49.406" v="70" actId="1076"/>
          <ac:spMkLst>
            <pc:docMk/>
            <pc:sldMk cId="2521615323" sldId="286"/>
            <ac:spMk id="2" creationId="{A2CD3C5A-CEA8-6DDC-B3F1-41D07C4FA704}"/>
          </ac:spMkLst>
        </pc:spChg>
        <pc:spChg chg="add mod">
          <ac:chgData name="Zain Ali" userId="bee88e13fb35dea5" providerId="LiveId" clId="{5D990893-4FDB-4FB8-8BE8-BC73F1BB3F11}" dt="2023-11-13T22:26:15.660" v="78" actId="1076"/>
          <ac:spMkLst>
            <pc:docMk/>
            <pc:sldMk cId="2521615323" sldId="286"/>
            <ac:spMk id="3" creationId="{C0283491-D727-7C6F-2CAD-71B6AD4D0FB3}"/>
          </ac:spMkLst>
        </pc:spChg>
        <pc:spChg chg="add del mod">
          <ac:chgData name="Zain Ali" userId="bee88e13fb35dea5" providerId="LiveId" clId="{5D990893-4FDB-4FB8-8BE8-BC73F1BB3F11}" dt="2023-11-13T22:27:05.937" v="82"/>
          <ac:spMkLst>
            <pc:docMk/>
            <pc:sldMk cId="2521615323" sldId="286"/>
            <ac:spMk id="4" creationId="{705BBB50-71EF-D91D-13D3-163DD2205F58}"/>
          </ac:spMkLst>
        </pc:spChg>
        <pc:spChg chg="del mod">
          <ac:chgData name="Zain Ali" userId="bee88e13fb35dea5" providerId="LiveId" clId="{5D990893-4FDB-4FB8-8BE8-BC73F1BB3F11}" dt="2023-11-13T22:25:54.821" v="74" actId="478"/>
          <ac:spMkLst>
            <pc:docMk/>
            <pc:sldMk cId="2521615323" sldId="286"/>
            <ac:spMk id="5" creationId="{0E8B56C7-C38F-E96E-3C19-8ACF8AF9E716}"/>
          </ac:spMkLst>
        </pc:spChg>
        <pc:spChg chg="mod">
          <ac:chgData name="Zain Ali" userId="bee88e13fb35dea5" providerId="LiveId" clId="{5D990893-4FDB-4FB8-8BE8-BC73F1BB3F11}" dt="2023-11-13T23:01:21.636" v="470"/>
          <ac:spMkLst>
            <pc:docMk/>
            <pc:sldMk cId="2521615323" sldId="286"/>
            <ac:spMk id="7" creationId="{440E13AC-B5E7-B132-0EB7-541E53B3DA90}"/>
          </ac:spMkLst>
        </pc:spChg>
        <pc:picChg chg="add mod">
          <ac:chgData name="Zain Ali" userId="bee88e13fb35dea5" providerId="LiveId" clId="{5D990893-4FDB-4FB8-8BE8-BC73F1BB3F11}" dt="2023-11-13T22:27:54.525" v="87" actId="1440"/>
          <ac:picMkLst>
            <pc:docMk/>
            <pc:sldMk cId="2521615323" sldId="286"/>
            <ac:picMk id="9" creationId="{C44A7518-3454-FD88-2493-68A7FF6A5192}"/>
          </ac:picMkLst>
        </pc:picChg>
      </pc:sldChg>
      <pc:sldChg chg="addSp delSp modSp del mod">
        <pc:chgData name="Zain Ali" userId="bee88e13fb35dea5" providerId="LiveId" clId="{5D990893-4FDB-4FB8-8BE8-BC73F1BB3F11}" dt="2023-11-13T22:55:50.952" v="423" actId="47"/>
        <pc:sldMkLst>
          <pc:docMk/>
          <pc:sldMk cId="1409658235" sldId="287"/>
        </pc:sldMkLst>
        <pc:spChg chg="add del mod">
          <ac:chgData name="Zain Ali" userId="bee88e13fb35dea5" providerId="LiveId" clId="{5D990893-4FDB-4FB8-8BE8-BC73F1BB3F11}" dt="2023-11-13T22:52:22.836" v="344" actId="478"/>
          <ac:spMkLst>
            <pc:docMk/>
            <pc:sldMk cId="1409658235" sldId="287"/>
            <ac:spMk id="4" creationId="{3D20635E-3FC4-321E-D871-1B3646853A47}"/>
          </ac:spMkLst>
        </pc:spChg>
        <pc:graphicFrameChg chg="del">
          <ac:chgData name="Zain Ali" userId="bee88e13fb35dea5" providerId="LiveId" clId="{5D990893-4FDB-4FB8-8BE8-BC73F1BB3F11}" dt="2023-11-13T22:52:20.966" v="343" actId="478"/>
          <ac:graphicFrameMkLst>
            <pc:docMk/>
            <pc:sldMk cId="1409658235" sldId="287"/>
            <ac:graphicFrameMk id="7" creationId="{AF0DE047-1B7D-F942-8E09-3EFF699BE9A0}"/>
          </ac:graphicFrameMkLst>
        </pc:graphicFrameChg>
        <pc:picChg chg="add del">
          <ac:chgData name="Zain Ali" userId="bee88e13fb35dea5" providerId="LiveId" clId="{5D990893-4FDB-4FB8-8BE8-BC73F1BB3F11}" dt="2023-11-13T22:52:26.431" v="346"/>
          <ac:picMkLst>
            <pc:docMk/>
            <pc:sldMk cId="1409658235" sldId="287"/>
            <ac:picMk id="4098" creationId="{8B304E6D-E182-82F4-43DB-0ED799A6B699}"/>
          </ac:picMkLst>
        </pc:picChg>
      </pc:sldChg>
      <pc:sldChg chg="del">
        <pc:chgData name="Zain Ali" userId="bee88e13fb35dea5" providerId="LiveId" clId="{5D990893-4FDB-4FB8-8BE8-BC73F1BB3F11}" dt="2023-11-13T22:55:52.786" v="425" actId="47"/>
        <pc:sldMkLst>
          <pc:docMk/>
          <pc:sldMk cId="1849997620" sldId="289"/>
        </pc:sldMkLst>
      </pc:sldChg>
      <pc:sldChg chg="del">
        <pc:chgData name="Zain Ali" userId="bee88e13fb35dea5" providerId="LiveId" clId="{5D990893-4FDB-4FB8-8BE8-BC73F1BB3F11}" dt="2023-11-13T22:55:53.649" v="426" actId="47"/>
        <pc:sldMkLst>
          <pc:docMk/>
          <pc:sldMk cId="1263127112" sldId="290"/>
        </pc:sldMkLst>
      </pc:sldChg>
      <pc:sldChg chg="addSp delSp modSp add mod">
        <pc:chgData name="Zain Ali" userId="bee88e13fb35dea5" providerId="LiveId" clId="{5D990893-4FDB-4FB8-8BE8-BC73F1BB3F11}" dt="2023-11-13T23:01:30.058" v="473"/>
        <pc:sldMkLst>
          <pc:docMk/>
          <pc:sldMk cId="4170650345" sldId="291"/>
        </pc:sldMkLst>
        <pc:spChg chg="mod">
          <ac:chgData name="Zain Ali" userId="bee88e13fb35dea5" providerId="LiveId" clId="{5D990893-4FDB-4FB8-8BE8-BC73F1BB3F11}" dt="2023-11-13T22:49:45.752" v="298" actId="6559"/>
          <ac:spMkLst>
            <pc:docMk/>
            <pc:sldMk cId="4170650345" sldId="291"/>
            <ac:spMk id="2" creationId="{420C8CC3-7107-300E-F28E-20A5D6EB0AFE}"/>
          </ac:spMkLst>
        </pc:spChg>
        <pc:spChg chg="mod">
          <ac:chgData name="Zain Ali" userId="bee88e13fb35dea5" providerId="LiveId" clId="{5D990893-4FDB-4FB8-8BE8-BC73F1BB3F11}" dt="2023-11-13T23:01:30.058" v="473"/>
          <ac:spMkLst>
            <pc:docMk/>
            <pc:sldMk cId="4170650345" sldId="291"/>
            <ac:spMk id="6" creationId="{2DC2019C-5BC9-A628-7DDB-469DAE4B64DE}"/>
          </ac:spMkLst>
        </pc:spChg>
        <pc:spChg chg="mod">
          <ac:chgData name="Zain Ali" userId="bee88e13fb35dea5" providerId="LiveId" clId="{5D990893-4FDB-4FB8-8BE8-BC73F1BB3F11}" dt="2023-11-13T22:50:35.237" v="333"/>
          <ac:spMkLst>
            <pc:docMk/>
            <pc:sldMk cId="4170650345" sldId="291"/>
            <ac:spMk id="8" creationId="{C7F15141-11B9-06A2-3FDE-034FB23D809B}"/>
          </ac:spMkLst>
        </pc:spChg>
        <pc:spChg chg="add del">
          <ac:chgData name="Zain Ali" userId="bee88e13fb35dea5" providerId="LiveId" clId="{5D990893-4FDB-4FB8-8BE8-BC73F1BB3F11}" dt="2023-11-13T22:50:55.127" v="338" actId="478"/>
          <ac:spMkLst>
            <pc:docMk/>
            <pc:sldMk cId="4170650345" sldId="291"/>
            <ac:spMk id="9" creationId="{D3F8600C-ECA8-6F44-2680-A212DB24D490}"/>
          </ac:spMkLst>
        </pc:spChg>
        <pc:spChg chg="del mod">
          <ac:chgData name="Zain Ali" userId="bee88e13fb35dea5" providerId="LiveId" clId="{5D990893-4FDB-4FB8-8BE8-BC73F1BB3F11}" dt="2023-11-13T22:49:55.996" v="301" actId="478"/>
          <ac:spMkLst>
            <pc:docMk/>
            <pc:sldMk cId="4170650345" sldId="291"/>
            <ac:spMk id="11" creationId="{BD34E3C7-1F0C-B7F6-B8AE-1AE62A695FD7}"/>
          </ac:spMkLst>
        </pc:spChg>
        <pc:spChg chg="mod">
          <ac:chgData name="Zain Ali" userId="bee88e13fb35dea5" providerId="LiveId" clId="{5D990893-4FDB-4FB8-8BE8-BC73F1BB3F11}" dt="2023-11-13T22:51:24.039" v="342" actId="404"/>
          <ac:spMkLst>
            <pc:docMk/>
            <pc:sldMk cId="4170650345" sldId="291"/>
            <ac:spMk id="12" creationId="{FC578454-D523-7A59-251B-039A0BC122E2}"/>
          </ac:spMkLst>
        </pc:spChg>
        <pc:picChg chg="del">
          <ac:chgData name="Zain Ali" userId="bee88e13fb35dea5" providerId="LiveId" clId="{5D990893-4FDB-4FB8-8BE8-BC73F1BB3F11}" dt="2023-11-13T22:49:54.180" v="299" actId="478"/>
          <ac:picMkLst>
            <pc:docMk/>
            <pc:sldMk cId="4170650345" sldId="291"/>
            <ac:picMk id="2050" creationId="{53F0EA18-481A-0E42-2697-54CD0570DDEC}"/>
          </ac:picMkLst>
        </pc:picChg>
        <pc:picChg chg="del">
          <ac:chgData name="Zain Ali" userId="bee88e13fb35dea5" providerId="LiveId" clId="{5D990893-4FDB-4FB8-8BE8-BC73F1BB3F11}" dt="2023-11-13T22:49:59.940" v="304" actId="478"/>
          <ac:picMkLst>
            <pc:docMk/>
            <pc:sldMk cId="4170650345" sldId="291"/>
            <ac:picMk id="2052" creationId="{3F7D2AE1-2C88-222A-24C0-B6B32A42B366}"/>
          </ac:picMkLst>
        </pc:picChg>
        <pc:picChg chg="add mod">
          <ac:chgData name="Zain Ali" userId="bee88e13fb35dea5" providerId="LiveId" clId="{5D990893-4FDB-4FB8-8BE8-BC73F1BB3F11}" dt="2023-11-13T22:49:59.019" v="303" actId="1076"/>
          <ac:picMkLst>
            <pc:docMk/>
            <pc:sldMk cId="4170650345" sldId="291"/>
            <ac:picMk id="3074" creationId="{48CBDF03-1AAC-700D-7556-D46FCA52CD67}"/>
          </ac:picMkLst>
        </pc:picChg>
      </pc:sldChg>
      <pc:sldChg chg="addSp delSp modSp add mod">
        <pc:chgData name="Zain Ali" userId="bee88e13fb35dea5" providerId="LiveId" clId="{5D990893-4FDB-4FB8-8BE8-BC73F1BB3F11}" dt="2023-11-13T23:01:33.480" v="474"/>
        <pc:sldMkLst>
          <pc:docMk/>
          <pc:sldMk cId="322157189" sldId="292"/>
        </pc:sldMkLst>
        <pc:spChg chg="mod">
          <ac:chgData name="Zain Ali" userId="bee88e13fb35dea5" providerId="LiveId" clId="{5D990893-4FDB-4FB8-8BE8-BC73F1BB3F11}" dt="2023-11-13T22:53:37.515" v="366" actId="14100"/>
          <ac:spMkLst>
            <pc:docMk/>
            <pc:sldMk cId="322157189" sldId="292"/>
            <ac:spMk id="2" creationId="{420C8CC3-7107-300E-F28E-20A5D6EB0AFE}"/>
          </ac:spMkLst>
        </pc:spChg>
        <pc:spChg chg="mod">
          <ac:chgData name="Zain Ali" userId="bee88e13fb35dea5" providerId="LiveId" clId="{5D990893-4FDB-4FB8-8BE8-BC73F1BB3F11}" dt="2023-11-13T23:01:33.480" v="474"/>
          <ac:spMkLst>
            <pc:docMk/>
            <pc:sldMk cId="322157189" sldId="292"/>
            <ac:spMk id="6" creationId="{2DC2019C-5BC9-A628-7DDB-469DAE4B64DE}"/>
          </ac:spMkLst>
        </pc:spChg>
        <pc:spChg chg="mod">
          <ac:chgData name="Zain Ali" userId="bee88e13fb35dea5" providerId="LiveId" clId="{5D990893-4FDB-4FB8-8BE8-BC73F1BB3F11}" dt="2023-11-13T22:55:20.432" v="381" actId="20577"/>
          <ac:spMkLst>
            <pc:docMk/>
            <pc:sldMk cId="322157189" sldId="292"/>
            <ac:spMk id="8" creationId="{C7F15141-11B9-06A2-3FDE-034FB23D809B}"/>
          </ac:spMkLst>
        </pc:spChg>
        <pc:spChg chg="del">
          <ac:chgData name="Zain Ali" userId="bee88e13fb35dea5" providerId="LiveId" clId="{5D990893-4FDB-4FB8-8BE8-BC73F1BB3F11}" dt="2023-11-13T22:52:36.668" v="349" actId="478"/>
          <ac:spMkLst>
            <pc:docMk/>
            <pc:sldMk cId="322157189" sldId="292"/>
            <ac:spMk id="12" creationId="{FC578454-D523-7A59-251B-039A0BC122E2}"/>
          </ac:spMkLst>
        </pc:spChg>
        <pc:picChg chg="del">
          <ac:chgData name="Zain Ali" userId="bee88e13fb35dea5" providerId="LiveId" clId="{5D990893-4FDB-4FB8-8BE8-BC73F1BB3F11}" dt="2023-11-13T22:52:34.852" v="348" actId="478"/>
          <ac:picMkLst>
            <pc:docMk/>
            <pc:sldMk cId="322157189" sldId="292"/>
            <ac:picMk id="3074" creationId="{48CBDF03-1AAC-700D-7556-D46FCA52CD67}"/>
          </ac:picMkLst>
        </pc:picChg>
        <pc:picChg chg="add mod">
          <ac:chgData name="Zain Ali" userId="bee88e13fb35dea5" providerId="LiveId" clId="{5D990893-4FDB-4FB8-8BE8-BC73F1BB3F11}" dt="2023-11-13T22:52:40.052" v="351" actId="1076"/>
          <ac:picMkLst>
            <pc:docMk/>
            <pc:sldMk cId="322157189" sldId="292"/>
            <ac:picMk id="5122" creationId="{6CC58572-56A8-2410-0A5B-E6299C2FA6CE}"/>
          </ac:picMkLst>
        </pc:picChg>
      </pc:sldChg>
      <pc:sldMasterChg chg="modSp mod modSldLayout">
        <pc:chgData name="Zain Ali" userId="bee88e13fb35dea5" providerId="LiveId" clId="{5D990893-4FDB-4FB8-8BE8-BC73F1BB3F11}" dt="2023-11-13T23:00:35.828" v="453" actId="20577"/>
        <pc:sldMasterMkLst>
          <pc:docMk/>
          <pc:sldMasterMk cId="1788353970" sldId="2147483648"/>
        </pc:sldMasterMkLst>
        <pc:spChg chg="mod">
          <ac:chgData name="Zain Ali" userId="bee88e13fb35dea5" providerId="LiveId" clId="{5D990893-4FDB-4FB8-8BE8-BC73F1BB3F11}" dt="2023-11-13T23:00:35.828" v="453" actId="20577"/>
          <ac:spMkLst>
            <pc:docMk/>
            <pc:sldMasterMk cId="1788353970" sldId="2147483648"/>
            <ac:spMk id="7" creationId="{89035839-CD36-5568-9808-CCDD9953C933}"/>
          </ac:spMkLst>
        </pc:spChg>
        <pc:sldLayoutChg chg="modSp">
          <pc:chgData name="Zain Ali" userId="bee88e13fb35dea5" providerId="LiveId" clId="{5D990893-4FDB-4FB8-8BE8-BC73F1BB3F11}" dt="2023-11-13T23:00:16.397" v="438" actId="20577"/>
          <pc:sldLayoutMkLst>
            <pc:docMk/>
            <pc:sldMasterMk cId="1788353970" sldId="2147483648"/>
            <pc:sldLayoutMk cId="2802635032" sldId="2147483651"/>
          </pc:sldLayoutMkLst>
          <pc:spChg chg="mod">
            <ac:chgData name="Zain Ali" userId="bee88e13fb35dea5" providerId="LiveId" clId="{5D990893-4FDB-4FB8-8BE8-BC73F1BB3F11}" dt="2023-11-13T23:00:16.397" v="438" actId="20577"/>
            <ac:spMkLst>
              <pc:docMk/>
              <pc:sldMasterMk cId="1788353970" sldId="2147483648"/>
              <pc:sldLayoutMk cId="2802635032" sldId="2147483651"/>
              <ac:spMk id="2" creationId="{6CD6503F-0A61-068C-55A7-DCFF406FB31E}"/>
            </ac:spMkLst>
          </pc:spChg>
        </pc:sldLayoutChg>
      </pc:sldMasterChg>
      <pc:sldMasterChg chg="new del mod addSldLayout delSldLayout">
        <pc:chgData name="Zain Ali" userId="bee88e13fb35dea5" providerId="LiveId" clId="{5D990893-4FDB-4FB8-8BE8-BC73F1BB3F11}" dt="2023-11-13T23:00:58.237" v="455" actId="6938"/>
        <pc:sldMasterMkLst>
          <pc:docMk/>
          <pc:sldMasterMk cId="791057269" sldId="2147483666"/>
        </pc:sldMasterMkLst>
        <pc:sldLayoutChg chg="new del replId">
          <pc:chgData name="Zain Ali" userId="bee88e13fb35dea5" providerId="LiveId" clId="{5D990893-4FDB-4FB8-8BE8-BC73F1BB3F11}" dt="2023-11-13T23:00:58.237" v="455" actId="6938"/>
          <pc:sldLayoutMkLst>
            <pc:docMk/>
            <pc:sldMasterMk cId="791057269" sldId="2147483666"/>
            <pc:sldLayoutMk cId="2685545773" sldId="2147483667"/>
          </pc:sldLayoutMkLst>
        </pc:sldLayoutChg>
        <pc:sldLayoutChg chg="new del replId">
          <pc:chgData name="Zain Ali" userId="bee88e13fb35dea5" providerId="LiveId" clId="{5D990893-4FDB-4FB8-8BE8-BC73F1BB3F11}" dt="2023-11-13T23:00:58.237" v="455" actId="6938"/>
          <pc:sldLayoutMkLst>
            <pc:docMk/>
            <pc:sldMasterMk cId="791057269" sldId="2147483666"/>
            <pc:sldLayoutMk cId="3277018931" sldId="2147483668"/>
          </pc:sldLayoutMkLst>
        </pc:sldLayoutChg>
        <pc:sldLayoutChg chg="new del replId">
          <pc:chgData name="Zain Ali" userId="bee88e13fb35dea5" providerId="LiveId" clId="{5D990893-4FDB-4FB8-8BE8-BC73F1BB3F11}" dt="2023-11-13T23:00:58.237" v="455" actId="6938"/>
          <pc:sldLayoutMkLst>
            <pc:docMk/>
            <pc:sldMasterMk cId="791057269" sldId="2147483666"/>
            <pc:sldLayoutMk cId="407815285" sldId="2147483669"/>
          </pc:sldLayoutMkLst>
        </pc:sldLayoutChg>
        <pc:sldLayoutChg chg="new del replId">
          <pc:chgData name="Zain Ali" userId="bee88e13fb35dea5" providerId="LiveId" clId="{5D990893-4FDB-4FB8-8BE8-BC73F1BB3F11}" dt="2023-11-13T23:00:58.237" v="455" actId="6938"/>
          <pc:sldLayoutMkLst>
            <pc:docMk/>
            <pc:sldMasterMk cId="791057269" sldId="2147483666"/>
            <pc:sldLayoutMk cId="729928763" sldId="2147483670"/>
          </pc:sldLayoutMkLst>
        </pc:sldLayoutChg>
        <pc:sldLayoutChg chg="new del replId">
          <pc:chgData name="Zain Ali" userId="bee88e13fb35dea5" providerId="LiveId" clId="{5D990893-4FDB-4FB8-8BE8-BC73F1BB3F11}" dt="2023-11-13T23:00:58.237" v="455" actId="6938"/>
          <pc:sldLayoutMkLst>
            <pc:docMk/>
            <pc:sldMasterMk cId="791057269" sldId="2147483666"/>
            <pc:sldLayoutMk cId="1522888921" sldId="2147483671"/>
          </pc:sldLayoutMkLst>
        </pc:sldLayoutChg>
        <pc:sldLayoutChg chg="new del replId">
          <pc:chgData name="Zain Ali" userId="bee88e13fb35dea5" providerId="LiveId" clId="{5D990893-4FDB-4FB8-8BE8-BC73F1BB3F11}" dt="2023-11-13T23:00:58.237" v="455" actId="6938"/>
          <pc:sldLayoutMkLst>
            <pc:docMk/>
            <pc:sldMasterMk cId="791057269" sldId="2147483666"/>
            <pc:sldLayoutMk cId="3514830784" sldId="2147483672"/>
          </pc:sldLayoutMkLst>
        </pc:sldLayoutChg>
        <pc:sldLayoutChg chg="new del replId">
          <pc:chgData name="Zain Ali" userId="bee88e13fb35dea5" providerId="LiveId" clId="{5D990893-4FDB-4FB8-8BE8-BC73F1BB3F11}" dt="2023-11-13T23:00:58.237" v="455" actId="6938"/>
          <pc:sldLayoutMkLst>
            <pc:docMk/>
            <pc:sldMasterMk cId="791057269" sldId="2147483666"/>
            <pc:sldLayoutMk cId="3528840140" sldId="2147483673"/>
          </pc:sldLayoutMkLst>
        </pc:sldLayoutChg>
        <pc:sldLayoutChg chg="new del replId">
          <pc:chgData name="Zain Ali" userId="bee88e13fb35dea5" providerId="LiveId" clId="{5D990893-4FDB-4FB8-8BE8-BC73F1BB3F11}" dt="2023-11-13T23:00:58.237" v="455" actId="6938"/>
          <pc:sldLayoutMkLst>
            <pc:docMk/>
            <pc:sldMasterMk cId="791057269" sldId="2147483666"/>
            <pc:sldLayoutMk cId="29509782" sldId="2147483674"/>
          </pc:sldLayoutMkLst>
        </pc:sldLayoutChg>
        <pc:sldLayoutChg chg="new del replId">
          <pc:chgData name="Zain Ali" userId="bee88e13fb35dea5" providerId="LiveId" clId="{5D990893-4FDB-4FB8-8BE8-BC73F1BB3F11}" dt="2023-11-13T23:00:58.237" v="455" actId="6938"/>
          <pc:sldLayoutMkLst>
            <pc:docMk/>
            <pc:sldMasterMk cId="791057269" sldId="2147483666"/>
            <pc:sldLayoutMk cId="1756432506" sldId="2147483675"/>
          </pc:sldLayoutMkLst>
        </pc:sldLayoutChg>
        <pc:sldLayoutChg chg="new del replId">
          <pc:chgData name="Zain Ali" userId="bee88e13fb35dea5" providerId="LiveId" clId="{5D990893-4FDB-4FB8-8BE8-BC73F1BB3F11}" dt="2023-11-13T23:00:58.237" v="455" actId="6938"/>
          <pc:sldLayoutMkLst>
            <pc:docMk/>
            <pc:sldMasterMk cId="791057269" sldId="2147483666"/>
            <pc:sldLayoutMk cId="2843257538" sldId="2147483676"/>
          </pc:sldLayoutMkLst>
        </pc:sldLayoutChg>
        <pc:sldLayoutChg chg="new del replId">
          <pc:chgData name="Zain Ali" userId="bee88e13fb35dea5" providerId="LiveId" clId="{5D990893-4FDB-4FB8-8BE8-BC73F1BB3F11}" dt="2023-11-13T23:00:58.237" v="455" actId="6938"/>
          <pc:sldLayoutMkLst>
            <pc:docMk/>
            <pc:sldMasterMk cId="791057269" sldId="2147483666"/>
            <pc:sldLayoutMk cId="2128502001" sldId="2147483677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9E520-E069-0742-BD97-ED28BB08EC53}" type="datetimeFigureOut">
              <a:rPr lang="en-US" smtClean="0"/>
              <a:t>11/14/2023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964BE-1CD1-1943-8CAA-B6D417321F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85F30-A497-F84E-BC49-B57AB2B760AA}" type="datetimeFigureOut">
              <a:rPr lang="en-US" smtClean="0"/>
              <a:t>11/14/2023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D3E5B-4BED-B24C-9674-6B6454D045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28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" name="Picture 9" descr="Gap between two buildings against the blue sky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6768" y="633753"/>
            <a:ext cx="7414940" cy="578325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8" y="1313284"/>
            <a:ext cx="6226593" cy="3427502"/>
          </a:xfrm>
        </p:spPr>
        <p:txBody>
          <a:bodyPr lIns="0" tIns="0" rIns="0" bIns="0" anchor="t">
            <a:noAutofit/>
          </a:bodyPr>
          <a:lstStyle>
            <a:lvl1pPr algn="l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8D869122-E2BC-ED44-681B-43F70BEF81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255CBD6C-C281-8722-27D4-3D2CC5788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0665" y="1650517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F1774C4E-7344-8232-3750-E424576E1D7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0881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1CE5D490-4727-FFF1-4BFF-A3DED42ECA3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85312" y="358765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8" name="Picture Placeholder 23">
            <a:extLst>
              <a:ext uri="{FF2B5EF4-FFF2-40B4-BE49-F238E27FC236}">
                <a16:creationId xmlns:a16="http://schemas.microsoft.com/office/drawing/2014/main" id="{53802057-01C6-8655-30FA-091AC26925F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38242" y="1656748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69E47AF5-CB74-C3EB-76CA-1CA76678E2D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6362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890DFA6A-3356-DE98-022D-0DA202FBFD7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34201" y="358977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9" name="Picture Placeholder 23">
            <a:extLst>
              <a:ext uri="{FF2B5EF4-FFF2-40B4-BE49-F238E27FC236}">
                <a16:creationId xmlns:a16="http://schemas.microsoft.com/office/drawing/2014/main" id="{4EB02CDB-488A-8142-CAF9-8E37FFF7C0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85819" y="166297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4F3265D0-915B-E319-A154-B81C7A2C5B9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83813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9" name="Text Placeholder 28">
            <a:extLst>
              <a:ext uri="{FF2B5EF4-FFF2-40B4-BE49-F238E27FC236}">
                <a16:creationId xmlns:a16="http://schemas.microsoft.com/office/drawing/2014/main" id="{CC0A1957-087D-BAC8-2FD3-C7879A14D6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83090" y="359400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7" name="Picture Placeholder 23">
            <a:extLst>
              <a:ext uri="{FF2B5EF4-FFF2-40B4-BE49-F238E27FC236}">
                <a16:creationId xmlns:a16="http://schemas.microsoft.com/office/drawing/2014/main" id="{C0FA0782-5A43-CA2A-3152-A02B9D5D744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733396" y="166920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D922E682-729B-97DE-1956-5B8FDDB7A7B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731390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2" name="Text Placeholder 28">
            <a:extLst>
              <a:ext uri="{FF2B5EF4-FFF2-40B4-BE49-F238E27FC236}">
                <a16:creationId xmlns:a16="http://schemas.microsoft.com/office/drawing/2014/main" id="{8A2E2333-661F-499A-4099-13003D5327D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31978" y="359189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BC2B0E64-6036-C50A-4B09-3307E136D0D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0665" y="4221285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B1360129-7F80-B48D-D46B-A111F17E47B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0881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34A00EE2-7DE2-BF48-E0C1-81C2158B41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85312" y="615040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90EE9725-A8CC-5A72-59F1-663EECC9FDF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638242" y="4218973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74C74F1-405C-C6EE-A607-2236B9B08E0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6362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5" name="Text Placeholder 28">
            <a:extLst>
              <a:ext uri="{FF2B5EF4-FFF2-40B4-BE49-F238E27FC236}">
                <a16:creationId xmlns:a16="http://schemas.microsoft.com/office/drawing/2014/main" id="{F3B25311-1AE4-31EC-9514-AD4642A2B4F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34201" y="6151618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7" name="Picture Placeholder 23">
            <a:extLst>
              <a:ext uri="{FF2B5EF4-FFF2-40B4-BE49-F238E27FC236}">
                <a16:creationId xmlns:a16="http://schemas.microsoft.com/office/drawing/2014/main" id="{EA14E23B-F3B1-C7A2-B03A-1CEABC2E4CF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185819" y="422012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3914135F-F251-D319-FE2A-787B519F9071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183813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8" name="Text Placeholder 28">
            <a:extLst>
              <a:ext uri="{FF2B5EF4-FFF2-40B4-BE49-F238E27FC236}">
                <a16:creationId xmlns:a16="http://schemas.microsoft.com/office/drawing/2014/main" id="{A39619BE-B308-86FC-D02B-5B8AE1C8BF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83090" y="614918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D44FC776-875A-9EAD-435C-F5D0F3DF385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733396" y="4222440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Text Placeholder 53">
            <a:extLst>
              <a:ext uri="{FF2B5EF4-FFF2-40B4-BE49-F238E27FC236}">
                <a16:creationId xmlns:a16="http://schemas.microsoft.com/office/drawing/2014/main" id="{B9DED069-060F-0176-B4A9-26120A147B7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1390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1" name="Text Placeholder 28">
            <a:extLst>
              <a:ext uri="{FF2B5EF4-FFF2-40B4-BE49-F238E27FC236}">
                <a16:creationId xmlns:a16="http://schemas.microsoft.com/office/drawing/2014/main" id="{4AD10861-EBBA-146D-C4EC-C0252F808B5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31978" y="6152835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8B2A1B4-8B38-9645-3655-35A4232B984C}"/>
              </a:ext>
            </a:extLst>
          </p:cNvPr>
          <p:cNvSpPr>
            <a:spLocks noGrp="1"/>
          </p:cNvSpPr>
          <p:nvPr>
            <p:ph type="ftr" sz="quarter" idx="45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77F83-709B-A595-838B-A50CBBA8DB76}"/>
              </a:ext>
            </a:extLst>
          </p:cNvPr>
          <p:cNvSpPr>
            <a:spLocks noGrp="1"/>
          </p:cNvSpPr>
          <p:nvPr>
            <p:ph type="sldNum" sz="quarter" idx="46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1">
            <a:extLst>
              <a:ext uri="{FF2B5EF4-FFF2-40B4-BE49-F238E27FC236}">
                <a16:creationId xmlns:a16="http://schemas.microsoft.com/office/drawing/2014/main" id="{3995F526-330B-DAB7-25A1-EFA47C9C80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93B8605C-A60E-DE47-5851-9BF04601C89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2790" y="1864186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7B436DCE-21AD-38E2-5C66-1BA09385112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1805" y="2553205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20" name="Text Placeholder 28">
            <a:extLst>
              <a:ext uri="{FF2B5EF4-FFF2-40B4-BE49-F238E27FC236}">
                <a16:creationId xmlns:a16="http://schemas.microsoft.com/office/drawing/2014/main" id="{3A8FAFF0-E023-1B32-CC58-E8ABA8632D2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2790" y="4057317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B73215FA-B8EB-7DD7-837F-F76B74F8372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1805" y="4746336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ED9AA9-2FB1-B400-47C0-803090B07B01}"/>
              </a:ext>
            </a:extLst>
          </p:cNvPr>
          <p:cNvSpPr/>
          <p:nvPr userDrawn="1"/>
        </p:nvSpPr>
        <p:spPr>
          <a:xfrm>
            <a:off x="7793831" y="810843"/>
            <a:ext cx="3091172" cy="5597912"/>
          </a:xfrm>
          <a:prstGeom prst="rect">
            <a:avLst/>
          </a:prstGeom>
          <a:solidFill>
            <a:schemeClr val="accent1">
              <a:alpha val="9323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14510" y="1066373"/>
            <a:ext cx="2243137" cy="4929188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17">
            <a:extLst>
              <a:ext uri="{FF2B5EF4-FFF2-40B4-BE49-F238E27FC236}">
                <a16:creationId xmlns:a16="http://schemas.microsoft.com/office/drawing/2014/main" id="{DE571619-8CCB-E378-472D-84C8ED7F8A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91099" y="1066373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17">
            <a:extLst>
              <a:ext uri="{FF2B5EF4-FFF2-40B4-BE49-F238E27FC236}">
                <a16:creationId xmlns:a16="http://schemas.microsoft.com/office/drawing/2014/main" id="{4A772672-1696-B0AC-34A7-37560F101D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91099" y="3716568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821385B8-472C-422F-2A52-C71336190A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DE7CA9C-8486-4EA1-8701-DB28FF478598}"/>
              </a:ext>
            </a:extLst>
          </p:cNvPr>
          <p:cNvSpPr/>
          <p:nvPr userDrawn="1"/>
        </p:nvSpPr>
        <p:spPr>
          <a:xfrm>
            <a:off x="2060160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6" name="Picture Placeholder 13">
            <a:extLst>
              <a:ext uri="{FF2B5EF4-FFF2-40B4-BE49-F238E27FC236}">
                <a16:creationId xmlns:a16="http://schemas.microsoft.com/office/drawing/2014/main" id="{5C378C59-971F-BF38-742D-D95B205A12CA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40257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3BAF3E19-6FBE-8CBB-4079-33F65C860D3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4257" y="3029583"/>
            <a:ext cx="2940863" cy="1002007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1" i="0" cap="all" spc="300" baseline="0">
                <a:latin typeface="+mj-lt"/>
                <a:cs typeface="Arial Black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6C42666-9F54-E92B-0327-85CCBAD21F0A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44257" y="4053021"/>
            <a:ext cx="2944737" cy="2284667"/>
          </a:xfrm>
        </p:spPr>
        <p:txBody>
          <a:bodyPr lIns="0" tIns="0" r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CFF2E1B-0868-370D-4DD5-C9FAA608FAF8}"/>
              </a:ext>
            </a:extLst>
          </p:cNvPr>
          <p:cNvSpPr/>
          <p:nvPr userDrawn="1"/>
        </p:nvSpPr>
        <p:spPr>
          <a:xfrm>
            <a:off x="5617535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0B4A9B4F-A838-18BA-A205-674E6E13EB4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107541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35959781-AA1F-7789-57AC-F3583B408E7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17227" y="3064120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73AFA26A-367B-C958-6FDA-30DC18B38549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17226" y="4066126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E993317-B15E-4278-C4C8-D2C8F54AED79}"/>
              </a:ext>
            </a:extLst>
          </p:cNvPr>
          <p:cNvSpPr/>
          <p:nvPr userDrawn="1"/>
        </p:nvSpPr>
        <p:spPr>
          <a:xfrm>
            <a:off x="8836567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5" name="Picture Placeholder 13">
            <a:extLst>
              <a:ext uri="{FF2B5EF4-FFF2-40B4-BE49-F238E27FC236}">
                <a16:creationId xmlns:a16="http://schemas.microsoft.com/office/drawing/2014/main" id="{320E0A84-9337-4401-9D13-157978C6077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333421" y="200471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AC8F3009-6B00-DF9F-8517-05A82655663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403008" y="3029583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B51E11FB-D524-5781-B4B3-F6E5484F19F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8398539" y="4031589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66B1E6-E67B-3B07-B464-6C782D2D21E7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63D2A3-D5E9-1D68-8AB2-1DB5C21E912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915" y="2046038"/>
            <a:ext cx="4831207" cy="3568139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68966" y="1112838"/>
            <a:ext cx="3475649" cy="497522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10733" y="2803273"/>
            <a:ext cx="2121408" cy="2121408"/>
          </a:xfrm>
          <a:prstGeom prst="ellipse">
            <a:avLst/>
          </a:prstGeom>
          <a:solidFill>
            <a:schemeClr val="accent1">
              <a:alpha val="89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258537" y="4711495"/>
            <a:ext cx="192024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rge walking intersection with one lone person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13" name="Freeform 12">
            <a:extLst>
              <a:ext uri="{FF2B5EF4-FFF2-40B4-BE49-F238E27FC236}">
                <a16:creationId xmlns:a16="http://schemas.microsoft.com/office/drawing/2014/main" id="{C7A66511-B85E-197E-52D6-398E0BABD4A3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>
              <a:alpha val="67365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anchor="b">
            <a:noAutofit/>
          </a:bodyPr>
          <a:lstStyle>
            <a:lvl1pPr>
              <a:defRPr sz="3600" b="1" i="0" baseline="0">
                <a:solidFill>
                  <a:schemeClr val="bg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3790988"/>
            <a:ext cx="5444517" cy="1731890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05DD54-AC6C-8FD6-3ABF-282F1F124B4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CBBA03-8EAF-9651-6DC8-7316BA1FE5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2" y="654637"/>
            <a:ext cx="4834517" cy="2774361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429000"/>
            <a:ext cx="4834517" cy="277436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 cap="all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3347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1"/>
            <a:ext cx="10506416" cy="1128519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763DD79-6EE3-B8D8-0CBF-2151E351590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46438" y="2090460"/>
            <a:ext cx="4729163" cy="3271838"/>
          </a:xfrm>
          <a:custGeom>
            <a:avLst/>
            <a:gdLst>
              <a:gd name="connsiteX0" fmla="*/ 0 w 4729163"/>
              <a:gd name="connsiteY0" fmla="*/ 0 h 3271838"/>
              <a:gd name="connsiteX1" fmla="*/ 4729163 w 4729163"/>
              <a:gd name="connsiteY1" fmla="*/ 0 h 3271838"/>
              <a:gd name="connsiteX2" fmla="*/ 4729163 w 4729163"/>
              <a:gd name="connsiteY2" fmla="*/ 1519113 h 3271838"/>
              <a:gd name="connsiteX3" fmla="*/ 4674888 w 4729163"/>
              <a:gd name="connsiteY3" fmla="*/ 1524585 h 3271838"/>
              <a:gd name="connsiteX4" fmla="*/ 4145679 w 4729163"/>
              <a:gd name="connsiteY4" fmla="*/ 2173901 h 3271838"/>
              <a:gd name="connsiteX5" fmla="*/ 4674888 w 4729163"/>
              <a:gd name="connsiteY5" fmla="*/ 2823218 h 3271838"/>
              <a:gd name="connsiteX6" fmla="*/ 4729163 w 4729163"/>
              <a:gd name="connsiteY6" fmla="*/ 2828689 h 3271838"/>
              <a:gd name="connsiteX7" fmla="*/ 4729163 w 4729163"/>
              <a:gd name="connsiteY7" fmla="*/ 3271838 h 3271838"/>
              <a:gd name="connsiteX8" fmla="*/ 0 w 4729163"/>
              <a:gd name="connsiteY8" fmla="*/ 3271838 h 3271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9163" h="3271838">
                <a:moveTo>
                  <a:pt x="0" y="0"/>
                </a:moveTo>
                <a:lnTo>
                  <a:pt x="4729163" y="0"/>
                </a:lnTo>
                <a:lnTo>
                  <a:pt x="4729163" y="1519113"/>
                </a:lnTo>
                <a:lnTo>
                  <a:pt x="4674888" y="1524585"/>
                </a:lnTo>
                <a:cubicBezTo>
                  <a:pt x="4372869" y="1586387"/>
                  <a:pt x="4145679" y="1853613"/>
                  <a:pt x="4145679" y="2173901"/>
                </a:cubicBezTo>
                <a:cubicBezTo>
                  <a:pt x="4145679" y="2494190"/>
                  <a:pt x="4372869" y="2761416"/>
                  <a:pt x="4674888" y="2823218"/>
                </a:cubicBezTo>
                <a:lnTo>
                  <a:pt x="4729163" y="2828689"/>
                </a:lnTo>
                <a:lnTo>
                  <a:pt x="4729163" y="3271838"/>
                </a:lnTo>
                <a:lnTo>
                  <a:pt x="0" y="32718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78650" y="2087562"/>
            <a:ext cx="4375150" cy="389106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E3A22C8-6F2C-1CDE-8309-91BEE025D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992117" y="3601579"/>
            <a:ext cx="1325563" cy="1325563"/>
          </a:xfrm>
          <a:prstGeom prst="ellipse">
            <a:avLst/>
          </a:prstGeom>
          <a:solidFill>
            <a:schemeClr val="accent1">
              <a:alpha val="8921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CD6503F-0A61-068C-55A7-DCFF406FB31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AB612C-940F-4C41-D28D-9328F152416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8985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13445" y="2043946"/>
            <a:ext cx="6034216" cy="1439604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13445" y="3469262"/>
            <a:ext cx="6034216" cy="1085641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000" cap="all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21B6B04-886C-2862-3BD4-97071FCAD7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0F1657-AAC1-699F-C320-E5260E3806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84902"/>
            <a:ext cx="4567228" cy="1877976"/>
          </a:xfrm>
        </p:spPr>
        <p:txBody>
          <a:bodyPr lIns="0" tIns="0" rIns="0" bIns="0">
            <a:noAutofit/>
          </a:bodyPr>
          <a:lstStyle>
            <a:lvl1pPr>
              <a:defRPr sz="36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72125" y="409576"/>
            <a:ext cx="5789913" cy="6067424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reeform 5" descr="Man looking up at skyscrapers">
            <a:extLst>
              <a:ext uri="{FF2B5EF4-FFF2-40B4-BE49-F238E27FC236}">
                <a16:creationId xmlns:a16="http://schemas.microsoft.com/office/drawing/2014/main" id="{7BCB4311-6C5C-4FCF-5824-E1C8254AC360}"/>
              </a:ext>
            </a:extLst>
          </p:cNvPr>
          <p:cNvSpPr/>
          <p:nvPr userDrawn="1"/>
        </p:nvSpPr>
        <p:spPr>
          <a:xfrm rot="2329651">
            <a:off x="-532604" y="2895950"/>
            <a:ext cx="5658498" cy="5088743"/>
          </a:xfrm>
          <a:custGeom>
            <a:avLst/>
            <a:gdLst>
              <a:gd name="connsiteX0" fmla="*/ 1041364 w 5658498"/>
              <a:gd name="connsiteY0" fmla="*/ 660618 h 5088743"/>
              <a:gd name="connsiteX1" fmla="*/ 2881574 w 5658498"/>
              <a:gd name="connsiteY1" fmla="*/ 0 h 5088743"/>
              <a:gd name="connsiteX2" fmla="*/ 5644500 w 5658498"/>
              <a:gd name="connsiteY2" fmla="*/ 2032703 h 5088743"/>
              <a:gd name="connsiteX3" fmla="*/ 5658498 w 5658498"/>
              <a:gd name="connsiteY3" fmla="*/ 2087143 h 5088743"/>
              <a:gd name="connsiteX4" fmla="*/ 1928931 w 5658498"/>
              <a:gd name="connsiteY4" fmla="*/ 5088743 h 5088743"/>
              <a:gd name="connsiteX5" fmla="*/ 0 w 5658498"/>
              <a:gd name="connsiteY5" fmla="*/ 2691993 h 5088743"/>
              <a:gd name="connsiteX6" fmla="*/ 7450 w 5658498"/>
              <a:gd name="connsiteY6" fmla="*/ 2560795 h 5088743"/>
              <a:gd name="connsiteX7" fmla="*/ 1041364 w 5658498"/>
              <a:gd name="connsiteY7" fmla="*/ 660618 h 508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58498" h="5088743">
                <a:moveTo>
                  <a:pt x="1041364" y="660618"/>
                </a:moveTo>
                <a:cubicBezTo>
                  <a:pt x="1541443" y="247916"/>
                  <a:pt x="2182557" y="0"/>
                  <a:pt x="2881574" y="0"/>
                </a:cubicBezTo>
                <a:cubicBezTo>
                  <a:pt x="4179749" y="0"/>
                  <a:pt x="5278215" y="855058"/>
                  <a:pt x="5644500" y="2032703"/>
                </a:cubicBezTo>
                <a:lnTo>
                  <a:pt x="5658498" y="2087143"/>
                </a:lnTo>
                <a:lnTo>
                  <a:pt x="1928931" y="5088743"/>
                </a:lnTo>
                <a:lnTo>
                  <a:pt x="0" y="2691993"/>
                </a:lnTo>
                <a:lnTo>
                  <a:pt x="7450" y="2560795"/>
                </a:lnTo>
                <a:cubicBezTo>
                  <a:pt x="94683" y="1797754"/>
                  <a:pt x="478776" y="1124908"/>
                  <a:pt x="1041364" y="660618"/>
                </a:cubicBezTo>
                <a:close/>
              </a:path>
            </a:pathLst>
          </a:custGeom>
          <a:blipFill dpi="0"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  <a14:imgEffect>
                        <a14:brightnessContrast bright="8000" contrast="-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B5704EA-7A65-5CC2-D428-F28396B06208}"/>
              </a:ext>
            </a:extLst>
          </p:cNvPr>
          <p:cNvSpPr/>
          <p:nvPr userDrawn="1"/>
        </p:nvSpPr>
        <p:spPr>
          <a:xfrm>
            <a:off x="356461" y="2238899"/>
            <a:ext cx="1411557" cy="1411557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9880" y="1781357"/>
            <a:ext cx="5157787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9880" y="2605269"/>
            <a:ext cx="5157787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2292" y="1781357"/>
            <a:ext cx="5183188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2292" y="2605269"/>
            <a:ext cx="5183188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EB52FD-12DF-7F90-E06C-0C83CEB26F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7383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2" name="Picture 11" descr="Modern house with cubic design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23487"/>
          <a:stretch/>
        </p:blipFill>
        <p:spPr>
          <a:xfrm>
            <a:off x="2531165" y="2125402"/>
            <a:ext cx="9279835" cy="47325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8500" y="1155320"/>
            <a:ext cx="8244113" cy="970081"/>
          </a:xfrm>
        </p:spPr>
        <p:txBody>
          <a:bodyPr lIns="0" tIns="0" rIns="0" bIns="0" anchor="t">
            <a:noAutofit/>
          </a:bodyPr>
          <a:lstStyle>
            <a:lvl1pPr>
              <a:lnSpc>
                <a:spcPct val="100000"/>
              </a:lnSpc>
              <a:defRPr sz="3000" b="0" i="0" spc="0" baseline="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04A311B-BF0E-4ABD-250E-58093E12EC3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28500" y="2229358"/>
            <a:ext cx="7044643" cy="559184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spc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4227E488-456A-A645-EEF4-38AAED9C5E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0327" y="1747520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4825303-FCCD-E705-1213-BF7CF16DF7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326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5524" y="5567730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A9E795C-FED0-FB6B-2D18-0BDABCA2C5B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48996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BF18F814-0B06-5B49-EC7F-2FFDDB498F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8996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518B0AC6-8555-9EC9-31D5-2D41E9278A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31421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1026B989-CBAD-BCCA-CE61-AC5ABC3F875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139567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3A6E4A81-98BC-4A0B-637E-A8A4EF704A2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39567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671F3A8D-7485-35BA-4D51-752E669CD51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60967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EC3EE756-2FF0-64E0-D905-235B8973F7D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75515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35068E76-B8E5-A95C-FAAC-7F43B2481D1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75515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5985B1DB-E488-ABA9-E8FB-18D2006DCE0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890513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FC1105-93C5-0E50-1656-271A54E5D97D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34F48D-1D23-34DB-1FB6-07EEB752692C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 dirty="0"/>
              <a:t>Proxy Pattern</a:t>
            </a:r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1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52" r:id="rId5"/>
    <p:sldLayoutId id="2147483665" r:id="rId6"/>
    <p:sldLayoutId id="2147483653" r:id="rId7"/>
    <p:sldLayoutId id="2147483654" r:id="rId8"/>
    <p:sldLayoutId id="2147483658" r:id="rId9"/>
    <p:sldLayoutId id="2147483655" r:id="rId10"/>
    <p:sldLayoutId id="2147483656" r:id="rId11"/>
    <p:sldLayoutId id="2147483657" r:id="rId12"/>
    <p:sldLayoutId id="2147483664" r:id="rId13"/>
    <p:sldLayoutId id="2147483663" r:id="rId1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mailto:Zainali.rio@gamil.co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7228BAE-048B-681E-DD8D-BD96B22560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6031" y="840042"/>
            <a:ext cx="6226593" cy="3427502"/>
          </a:xfrm>
        </p:spPr>
        <p:txBody>
          <a:bodyPr/>
          <a:lstStyle/>
          <a:p>
            <a:r>
              <a:rPr lang="en-US" dirty="0"/>
              <a:t>Proxy Pattern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3AFD8D3D-82CB-EA16-814E-A3FED8BBF3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67599" y="5953385"/>
            <a:ext cx="4405051" cy="578325"/>
          </a:xfr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b="1" dirty="0"/>
              <a:t> Zain Ali   (2021-SE-23)</a:t>
            </a: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9752655-72F7-26B4-5DA5-07E2346C1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INTRO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16400" y="1449240"/>
            <a:ext cx="4737399" cy="3891067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b="1" i="0" dirty="0">
                <a:solidFill>
                  <a:srgbClr val="111111"/>
                </a:solidFill>
                <a:effectLst/>
                <a:latin typeface="-apple-system"/>
              </a:rPr>
              <a:t>Proxy Pattern </a:t>
            </a:r>
          </a:p>
          <a:p>
            <a:pPr lvl="1">
              <a:lnSpc>
                <a:spcPct val="100000"/>
              </a:lnSpc>
            </a:pPr>
            <a:r>
              <a:rPr lang="en-GB" sz="2400" b="0" i="0" dirty="0">
                <a:solidFill>
                  <a:srgbClr val="111111"/>
                </a:solidFill>
                <a:effectLst/>
                <a:latin typeface="-apple-system"/>
              </a:rPr>
              <a:t>The </a:t>
            </a:r>
            <a:r>
              <a:rPr lang="en-GB" sz="2400" i="0" dirty="0">
                <a:solidFill>
                  <a:srgbClr val="111111"/>
                </a:solidFill>
                <a:effectLst/>
                <a:latin typeface="-apple-system"/>
              </a:rPr>
              <a:t>Proxy Pattern </a:t>
            </a:r>
            <a:r>
              <a:rPr lang="en-GB" sz="2400" b="0" i="0" dirty="0">
                <a:solidFill>
                  <a:srgbClr val="111111"/>
                </a:solidFill>
                <a:effectLst/>
                <a:latin typeface="-apple-system"/>
              </a:rPr>
              <a:t>is a software design pattern that provides a substitute or placeholder for another object</a:t>
            </a:r>
          </a:p>
          <a:p>
            <a:pPr>
              <a:lnSpc>
                <a:spcPct val="100000"/>
              </a:lnSpc>
            </a:pPr>
            <a:endParaRPr lang="en-GB" sz="2400" dirty="0">
              <a:solidFill>
                <a:srgbClr val="111111"/>
              </a:solidFill>
              <a:latin typeface="-apple-system"/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400" b="1" i="0" dirty="0">
                <a:solidFill>
                  <a:srgbClr val="111111"/>
                </a:solidFill>
                <a:effectLst/>
                <a:latin typeface="-apple-system"/>
              </a:rPr>
              <a:t>Why do we use Proxy ? </a:t>
            </a:r>
          </a:p>
          <a:p>
            <a:pPr marL="800100" lvl="1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600" i="0" dirty="0">
                <a:solidFill>
                  <a:srgbClr val="111111"/>
                </a:solidFill>
                <a:effectLst/>
                <a:latin typeface="-apple-system"/>
              </a:rPr>
              <a:t>Access Control</a:t>
            </a:r>
          </a:p>
          <a:p>
            <a:pPr marL="800100" lvl="1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600" dirty="0">
                <a:solidFill>
                  <a:srgbClr val="111111"/>
                </a:solidFill>
                <a:latin typeface="-apple-system"/>
              </a:rPr>
              <a:t>Logging</a:t>
            </a:r>
            <a:endParaRPr lang="en-GB" sz="2600" i="0" dirty="0">
              <a:solidFill>
                <a:srgbClr val="111111"/>
              </a:solidFill>
              <a:effectLst/>
              <a:latin typeface="-apple-system"/>
            </a:endParaRPr>
          </a:p>
          <a:p>
            <a:pPr>
              <a:lnSpc>
                <a:spcPct val="100000"/>
              </a:lnSpc>
            </a:pPr>
            <a:endParaRPr lang="en-US" sz="2400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2E16497-4AD4-29BC-9602-2FDFDA688E0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Proxy Pattern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5A2D1EE3-10BA-7879-1DC3-ACF7D44361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90B49C97-8487-0F0E-75FC-5BF6950313A9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 l="4831" r="483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125001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D3C5A-CEA8-6DDC-B3F1-41D07C4FA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5424" y="471820"/>
            <a:ext cx="6034216" cy="1439604"/>
          </a:xfrm>
        </p:spPr>
        <p:txBody>
          <a:bodyPr/>
          <a:lstStyle/>
          <a:p>
            <a:r>
              <a:rPr lang="en-US" dirty="0"/>
              <a:t>Pattern Type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40E13AC-B5E7-B132-0EB7-541E53B3DA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Proxy Pattern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26E68C1-1703-73CF-D4D8-D10C96073FA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0283491-D727-7C6F-2CAD-71B6AD4D0FB3}"/>
              </a:ext>
            </a:extLst>
          </p:cNvPr>
          <p:cNvSpPr txBox="1"/>
          <p:nvPr/>
        </p:nvSpPr>
        <p:spPr>
          <a:xfrm>
            <a:off x="5831305" y="2390274"/>
            <a:ext cx="46040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b="1" i="0" dirty="0">
                <a:solidFill>
                  <a:srgbClr val="444444"/>
                </a:solidFill>
                <a:effectLst/>
                <a:latin typeface="PT Sans" panose="020F0502020204030204" pitchFamily="34" charset="0"/>
              </a:rPr>
              <a:t>Proxy</a:t>
            </a:r>
            <a:r>
              <a:rPr lang="en-GB" sz="1800" b="0" i="0" dirty="0">
                <a:solidFill>
                  <a:srgbClr val="444444"/>
                </a:solidFill>
                <a:effectLst/>
                <a:latin typeface="PT Sans" panose="020F0502020204030204" pitchFamily="34" charset="0"/>
              </a:rPr>
              <a:t> is a structural design pattern</a:t>
            </a:r>
            <a:endParaRPr lang="en-US" sz="1800" dirty="0"/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44A7518-3454-FD88-2493-68A7FF6A51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2194" y="3275970"/>
            <a:ext cx="4347469" cy="294822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5216153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9EA43EF1-009B-DB7B-7D0C-2867BEE963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Usage of proxy</a:t>
            </a:r>
          </a:p>
        </p:txBody>
      </p:sp>
      <p:sp>
        <p:nvSpPr>
          <p:cNvPr id="95" name="Text Placeholder 94">
            <a:extLst>
              <a:ext uri="{FF2B5EF4-FFF2-40B4-BE49-F238E27FC236}">
                <a16:creationId xmlns:a16="http://schemas.microsoft.com/office/drawing/2014/main" id="{9C9924F1-3753-74B2-DDD5-B5340BB785A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847384" y="1818113"/>
            <a:ext cx="5420658" cy="4154905"/>
          </a:xfrm>
        </p:spPr>
        <p:txBody>
          <a:bodyPr/>
          <a:lstStyle/>
          <a:p>
            <a:pPr algn="l">
              <a:lnSpc>
                <a:spcPct val="100000"/>
              </a:lnSpc>
              <a:buNone/>
            </a:pPr>
            <a:r>
              <a:rPr lang="en-GB" sz="2000" b="1" i="0" dirty="0">
                <a:solidFill>
                  <a:srgbClr val="111111"/>
                </a:solidFill>
                <a:effectLst/>
              </a:rPr>
              <a:t>Virtual Proxy</a:t>
            </a:r>
          </a:p>
          <a:p>
            <a:pPr marL="742950" lvl="1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600" b="0" i="0" dirty="0">
                <a:solidFill>
                  <a:srgbClr val="111111"/>
                </a:solidFill>
                <a:effectLst/>
                <a:latin typeface="+mn-lt"/>
              </a:rPr>
              <a:t>When we want to create an object that is expensive to create, and we want to create it only when it is needed.</a:t>
            </a:r>
          </a:p>
          <a:p>
            <a:pPr algn="l">
              <a:lnSpc>
                <a:spcPct val="100000"/>
              </a:lnSpc>
              <a:buNone/>
            </a:pPr>
            <a:r>
              <a:rPr lang="en-GB" sz="2000" b="1" i="0" dirty="0">
                <a:solidFill>
                  <a:srgbClr val="111111"/>
                </a:solidFill>
                <a:effectLst/>
              </a:rPr>
              <a:t>Protection Proxy</a:t>
            </a:r>
          </a:p>
          <a:p>
            <a:pPr marL="742950" lvl="1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600" b="0" i="0" dirty="0">
                <a:solidFill>
                  <a:srgbClr val="111111"/>
                </a:solidFill>
                <a:effectLst/>
                <a:latin typeface="+mn-lt"/>
              </a:rPr>
              <a:t>When we want to control access to an object, such as when we want to restrict access to certain methods or properties.</a:t>
            </a:r>
          </a:p>
          <a:p>
            <a:pPr algn="l">
              <a:lnSpc>
                <a:spcPct val="100000"/>
              </a:lnSpc>
              <a:buNone/>
            </a:pPr>
            <a:r>
              <a:rPr lang="en-GB" sz="2000" b="1" i="0" dirty="0">
                <a:solidFill>
                  <a:srgbClr val="111111"/>
                </a:solidFill>
                <a:effectLst/>
              </a:rPr>
              <a:t>Smart Proxy</a:t>
            </a:r>
          </a:p>
          <a:p>
            <a:pPr marL="800100" lvl="1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800" b="0" i="0" dirty="0">
                <a:solidFill>
                  <a:srgbClr val="111111"/>
                </a:solidFill>
                <a:effectLst/>
                <a:latin typeface="+mn-lt"/>
              </a:rPr>
              <a:t>When we want to add additional functionality to an object, such as logging or caching</a:t>
            </a:r>
          </a:p>
        </p:txBody>
      </p:sp>
      <p:sp>
        <p:nvSpPr>
          <p:cNvPr id="35" name="Footer Placeholder 34">
            <a:extLst>
              <a:ext uri="{FF2B5EF4-FFF2-40B4-BE49-F238E27FC236}">
                <a16:creationId xmlns:a16="http://schemas.microsoft.com/office/drawing/2014/main" id="{978E9DBF-D6A0-80E9-5F4C-B1782C5CD470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dirty="0"/>
              <a:t>Proxy Pattern</a:t>
            </a:r>
          </a:p>
        </p:txBody>
      </p:sp>
      <p:sp>
        <p:nvSpPr>
          <p:cNvPr id="36" name="Slide Number Placeholder 35">
            <a:extLst>
              <a:ext uri="{FF2B5EF4-FFF2-40B4-BE49-F238E27FC236}">
                <a16:creationId xmlns:a16="http://schemas.microsoft.com/office/drawing/2014/main" id="{B6B0F1EA-6238-43CB-79BF-1872F34BB86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76BEBC68-F10E-5AF8-2D3A-7D53F49F208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24353" r="24353"/>
          <a:stretch>
            <a:fillRect/>
          </a:stretch>
        </p:blipFill>
        <p:spPr/>
      </p:pic>
      <p:pic>
        <p:nvPicPr>
          <p:cNvPr id="20" name="Picture Placeholder 19">
            <a:extLst>
              <a:ext uri="{FF2B5EF4-FFF2-40B4-BE49-F238E27FC236}">
                <a16:creationId xmlns:a16="http://schemas.microsoft.com/office/drawing/2014/main" id="{862EF1D3-938C-EA83-667E-A391D98E76A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9816" r="9816"/>
          <a:stretch>
            <a:fillRect/>
          </a:stretch>
        </p:blipFill>
        <p:spPr/>
      </p:pic>
      <p:pic>
        <p:nvPicPr>
          <p:cNvPr id="22" name="Picture Placeholder 21">
            <a:extLst>
              <a:ext uri="{FF2B5EF4-FFF2-40B4-BE49-F238E27FC236}">
                <a16:creationId xmlns:a16="http://schemas.microsoft.com/office/drawing/2014/main" id="{668409AF-4679-B781-F4BA-AC882CB0F6A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4"/>
          <a:srcRect l="17927" r="1792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5631196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C8CC3-7107-300E-F28E-20A5D6EB0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5431" y="504133"/>
            <a:ext cx="4339389" cy="652054"/>
          </a:xfr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C2019C-5BC9-A628-7DDB-469DAE4B64D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Proxy Pattern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B68C79-AE91-FF3F-0612-FC961FFD311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F15141-11B9-06A2-3FDE-034FB23D809B}"/>
              </a:ext>
            </a:extLst>
          </p:cNvPr>
          <p:cNvSpPr txBox="1"/>
          <p:nvPr/>
        </p:nvSpPr>
        <p:spPr>
          <a:xfrm>
            <a:off x="641684" y="1572126"/>
            <a:ext cx="417094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444444"/>
                </a:solidFill>
                <a:effectLst/>
              </a:rPr>
              <a:t>Problem</a:t>
            </a:r>
          </a:p>
          <a:p>
            <a:pPr lvl="1"/>
            <a:r>
              <a:rPr lang="en-GB" i="0" dirty="0">
                <a:solidFill>
                  <a:srgbClr val="444444"/>
                </a:solidFill>
                <a:effectLst/>
              </a:rPr>
              <a:t>you have a massive object that consumes a vast amount of system resources. You need it from time to time, but not always.</a:t>
            </a:r>
            <a:endParaRPr lang="en-US" i="0" dirty="0">
              <a:solidFill>
                <a:srgbClr val="444444"/>
              </a:solidFill>
              <a:effectLst/>
            </a:endParaRPr>
          </a:p>
        </p:txBody>
      </p:sp>
      <p:pic>
        <p:nvPicPr>
          <p:cNvPr id="2050" name="Picture 2" descr="Problem solved by Proxy pattern">
            <a:extLst>
              <a:ext uri="{FF2B5EF4-FFF2-40B4-BE49-F238E27FC236}">
                <a16:creationId xmlns:a16="http://schemas.microsoft.com/office/drawing/2014/main" id="{53F0EA18-481A-0E42-2697-54CD0570DD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6451" y="1572126"/>
            <a:ext cx="4857750" cy="15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3F8600C-ECA8-6F44-2680-A212DB24D490}"/>
              </a:ext>
            </a:extLst>
          </p:cNvPr>
          <p:cNvSpPr txBox="1"/>
          <p:nvPr/>
        </p:nvSpPr>
        <p:spPr>
          <a:xfrm>
            <a:off x="545431" y="3465393"/>
            <a:ext cx="417094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444444"/>
                </a:solidFill>
                <a:effectLst/>
              </a:rPr>
              <a:t>Solution</a:t>
            </a:r>
          </a:p>
          <a:p>
            <a:pPr lvl="1"/>
            <a:r>
              <a:rPr lang="en-GB" b="0" i="0" dirty="0">
                <a:solidFill>
                  <a:srgbClr val="444444"/>
                </a:solidFill>
                <a:effectLst/>
              </a:rPr>
              <a:t>The Proxy pattern suggests that you create a new proxy class with the same interface as an original service object.</a:t>
            </a:r>
            <a:endParaRPr lang="en-US" i="0" dirty="0">
              <a:solidFill>
                <a:srgbClr val="444444"/>
              </a:solidFill>
              <a:effectLst/>
            </a:endParaRPr>
          </a:p>
        </p:txBody>
      </p:sp>
      <p:pic>
        <p:nvPicPr>
          <p:cNvPr id="2052" name="Picture 4" descr="Solution with the Proxy pattern">
            <a:extLst>
              <a:ext uri="{FF2B5EF4-FFF2-40B4-BE49-F238E27FC236}">
                <a16:creationId xmlns:a16="http://schemas.microsoft.com/office/drawing/2014/main" id="{3F7D2AE1-2C88-222A-24C0-B6B32A42B3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6451" y="4375484"/>
            <a:ext cx="4857750" cy="15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BD34E3C7-1F0C-B7F6-B8AE-1AE62A695FD7}"/>
              </a:ext>
            </a:extLst>
          </p:cNvPr>
          <p:cNvSpPr txBox="1">
            <a:spLocks/>
          </p:cNvSpPr>
          <p:nvPr/>
        </p:nvSpPr>
        <p:spPr>
          <a:xfrm>
            <a:off x="7475624" y="3209703"/>
            <a:ext cx="1952646" cy="652054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lIns="0" tIns="0" rIns="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 cap="all" spc="6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Problem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FC578454-D523-7A59-251B-039A0BC122E2}"/>
              </a:ext>
            </a:extLst>
          </p:cNvPr>
          <p:cNvSpPr txBox="1">
            <a:spLocks/>
          </p:cNvSpPr>
          <p:nvPr/>
        </p:nvSpPr>
        <p:spPr>
          <a:xfrm>
            <a:off x="7475624" y="5922479"/>
            <a:ext cx="1952646" cy="652054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lIns="0" tIns="0" rIns="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 cap="all" spc="6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Solution</a:t>
            </a:r>
          </a:p>
        </p:txBody>
      </p:sp>
    </p:spTree>
    <p:extLst>
      <p:ext uri="{BB962C8B-B14F-4D97-AF65-F5344CB8AC3E}">
        <p14:creationId xmlns:p14="http://schemas.microsoft.com/office/powerpoint/2010/main" val="16432889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C8CC3-7107-300E-F28E-20A5D6EB0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5431" y="504133"/>
            <a:ext cx="7387390" cy="652054"/>
          </a:xfr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r>
              <a:rPr lang="en-US" spc="300" dirty="0"/>
              <a:t>Real World Analogy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C2019C-5BC9-A628-7DDB-469DAE4B64D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Proxy Pattern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B68C79-AE91-FF3F-0612-FC961FFD311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F15141-11B9-06A2-3FDE-034FB23D809B}"/>
              </a:ext>
            </a:extLst>
          </p:cNvPr>
          <p:cNvSpPr txBox="1"/>
          <p:nvPr/>
        </p:nvSpPr>
        <p:spPr>
          <a:xfrm>
            <a:off x="641684" y="1572126"/>
            <a:ext cx="417094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444444"/>
                </a:solidFill>
                <a:effectLst/>
                <a:latin typeface="PT Sans" panose="020B0503020203020204" pitchFamily="34" charset="0"/>
              </a:rPr>
              <a:t>A credit card is a proxy for a bank account, which is a proxy for a bundle of cash. Both implement the same interface: they can be used for making a payment. A consumer feels great because there’s no need to carry loads of cash around.</a:t>
            </a:r>
            <a:endParaRPr lang="en-US" i="0" dirty="0">
              <a:solidFill>
                <a:srgbClr val="444444"/>
              </a:solidFill>
              <a:effectLst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FC578454-D523-7A59-251B-039A0BC122E2}"/>
              </a:ext>
            </a:extLst>
          </p:cNvPr>
          <p:cNvSpPr txBox="1">
            <a:spLocks/>
          </p:cNvSpPr>
          <p:nvPr/>
        </p:nvSpPr>
        <p:spPr>
          <a:xfrm>
            <a:off x="7684172" y="4060505"/>
            <a:ext cx="2895596" cy="65205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lIns="0" tIns="0" rIns="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 cap="all" spc="6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/>
              <a:t>C</a:t>
            </a:r>
            <a:r>
              <a:rPr lang="en-US" sz="2000" dirty="0" err="1"/>
              <a:t>redit</a:t>
            </a:r>
            <a:r>
              <a:rPr lang="en-US" sz="2000" dirty="0"/>
              <a:t> Card</a:t>
            </a:r>
          </a:p>
        </p:txBody>
      </p:sp>
      <p:pic>
        <p:nvPicPr>
          <p:cNvPr id="3074" name="Picture 2" descr="A credit card is a proxy for a bundle of cash">
            <a:extLst>
              <a:ext uri="{FF2B5EF4-FFF2-40B4-BE49-F238E27FC236}">
                <a16:creationId xmlns:a16="http://schemas.microsoft.com/office/drawing/2014/main" id="{48CBDF03-1AAC-700D-7556-D46FCA52CD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0197" y="1608221"/>
            <a:ext cx="5143500" cy="2000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06503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C8CC3-7107-300E-F28E-20A5D6EB0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5431" y="504133"/>
            <a:ext cx="2478506" cy="652054"/>
          </a:xfr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r>
              <a:rPr lang="en-US" spc="300" dirty="0"/>
              <a:t>UML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C2019C-5BC9-A628-7DDB-469DAE4B64D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Proxy Pattern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B68C79-AE91-FF3F-0612-FC961FFD311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F15141-11B9-06A2-3FDE-034FB23D809B}"/>
              </a:ext>
            </a:extLst>
          </p:cNvPr>
          <p:cNvSpPr txBox="1"/>
          <p:nvPr/>
        </p:nvSpPr>
        <p:spPr>
          <a:xfrm>
            <a:off x="641684" y="1572126"/>
            <a:ext cx="417094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444444"/>
                </a:solidFill>
                <a:effectLst/>
                <a:latin typeface="PT Sans" panose="020B0503020203020204" pitchFamily="34" charset="0"/>
              </a:rPr>
              <a:t>The </a:t>
            </a:r>
            <a:r>
              <a:rPr lang="en-GB" b="1" i="0" dirty="0">
                <a:solidFill>
                  <a:srgbClr val="444444"/>
                </a:solidFill>
                <a:effectLst/>
                <a:latin typeface="PT Sans" panose="020B0503020203020204" pitchFamily="34" charset="0"/>
              </a:rPr>
              <a:t>Service Interface</a:t>
            </a:r>
            <a:r>
              <a:rPr lang="en-GB" b="0" i="0" dirty="0">
                <a:solidFill>
                  <a:srgbClr val="444444"/>
                </a:solidFill>
                <a:effectLst/>
                <a:latin typeface="PT Sans" panose="020B0503020203020204" pitchFamily="34" charset="0"/>
              </a:rPr>
              <a:t> declares the interface of the Service.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444444"/>
              </a:solidFill>
              <a:effectLst/>
              <a:latin typeface="PT Sans" panose="020B0503020203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444444"/>
                </a:solidFill>
                <a:effectLst/>
                <a:latin typeface="PT Sans" panose="020B0503020203020204" pitchFamily="34" charset="0"/>
              </a:rPr>
              <a:t>The </a:t>
            </a:r>
            <a:r>
              <a:rPr lang="en-GB" b="1" i="0" dirty="0">
                <a:solidFill>
                  <a:srgbClr val="444444"/>
                </a:solidFill>
                <a:effectLst/>
                <a:latin typeface="PT Sans" panose="020B0503020203020204" pitchFamily="34" charset="0"/>
              </a:rPr>
              <a:t>Service</a:t>
            </a:r>
            <a:r>
              <a:rPr lang="en-GB" b="0" i="0" dirty="0">
                <a:solidFill>
                  <a:srgbClr val="444444"/>
                </a:solidFill>
                <a:effectLst/>
                <a:latin typeface="PT Sans" panose="020B0503020203020204" pitchFamily="34" charset="0"/>
              </a:rPr>
              <a:t> is a class that provides some useful business logic.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444444"/>
              </a:solidFill>
              <a:effectLst/>
              <a:latin typeface="PT Sans" panose="020B0503020203020204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444444"/>
                </a:solidFill>
                <a:effectLst/>
                <a:latin typeface="PT Sans" panose="020B0503020203020204" pitchFamily="34" charset="0"/>
              </a:rPr>
              <a:t>The </a:t>
            </a:r>
            <a:r>
              <a:rPr lang="en-GB" b="1" i="0" dirty="0">
                <a:solidFill>
                  <a:srgbClr val="444444"/>
                </a:solidFill>
                <a:effectLst/>
                <a:latin typeface="PT Sans" panose="020B0503020203020204" pitchFamily="34" charset="0"/>
              </a:rPr>
              <a:t>Proxy</a:t>
            </a:r>
            <a:r>
              <a:rPr lang="en-GB" b="0" i="0" dirty="0">
                <a:solidFill>
                  <a:srgbClr val="444444"/>
                </a:solidFill>
                <a:effectLst/>
                <a:latin typeface="PT Sans" panose="020B0503020203020204" pitchFamily="34" charset="0"/>
              </a:rPr>
              <a:t> class has a reference field that points to a service object. After the proxy finishes its processing.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444444"/>
              </a:solidFill>
              <a:effectLst/>
              <a:latin typeface="PT Sans" panose="020B0503020203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444444"/>
                </a:solidFill>
                <a:effectLst/>
                <a:latin typeface="PT Sans" panose="020B0503020203020204" pitchFamily="34" charset="0"/>
              </a:rPr>
              <a:t>The </a:t>
            </a:r>
            <a:r>
              <a:rPr lang="en-GB" b="1" i="0" dirty="0">
                <a:solidFill>
                  <a:srgbClr val="444444"/>
                </a:solidFill>
                <a:effectLst/>
                <a:latin typeface="PT Sans" panose="020B0503020203020204" pitchFamily="34" charset="0"/>
              </a:rPr>
              <a:t>Client</a:t>
            </a:r>
            <a:r>
              <a:rPr lang="en-GB" b="0" i="0" dirty="0">
                <a:solidFill>
                  <a:srgbClr val="444444"/>
                </a:solidFill>
                <a:effectLst/>
                <a:latin typeface="PT Sans" panose="020B0503020203020204" pitchFamily="34" charset="0"/>
              </a:rPr>
              <a:t> should work with both services and proxies via the same interface. This way you can pass a proxy into any code that expects a service object.</a:t>
            </a:r>
          </a:p>
          <a:p>
            <a:pPr algn="l"/>
            <a:endParaRPr lang="en-GB" b="0" i="0" dirty="0">
              <a:solidFill>
                <a:srgbClr val="444444"/>
              </a:solidFill>
              <a:effectLst/>
              <a:latin typeface="PT Sans" panose="020B0503020203020204" pitchFamily="34" charset="0"/>
            </a:endParaRPr>
          </a:p>
        </p:txBody>
      </p:sp>
      <p:pic>
        <p:nvPicPr>
          <p:cNvPr id="5122" name="Picture 2" descr="Structure of the Proxy design pattern">
            <a:extLst>
              <a:ext uri="{FF2B5EF4-FFF2-40B4-BE49-F238E27FC236}">
                <a16:creationId xmlns:a16="http://schemas.microsoft.com/office/drawing/2014/main" id="{6CC58572-56A8-2410-0A5B-E6299C2FA6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8422" y="1572126"/>
            <a:ext cx="3524250" cy="3524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1571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6A12F8-DD2F-AE73-677F-D5310D6D5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91AF693-3675-52A5-9E8E-C071048A1A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Zain Ali</a:t>
            </a:r>
          </a:p>
          <a:p>
            <a: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Zainali.rio@gamil.com</a:t>
            </a:r>
            <a:endParaRPr lang="en-US" dirty="0"/>
          </a:p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B35086-0CC9-27F6-6E0B-D4F2AD6181E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Proxy Pattern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8A5661-D5F1-FE42-FC42-CC2D27E7AA8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7834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9">
      <a:dk1>
        <a:srgbClr val="36393B"/>
      </a:dk1>
      <a:lt1>
        <a:srgbClr val="FFFFFF"/>
      </a:lt1>
      <a:dk2>
        <a:srgbClr val="3AEFCC"/>
      </a:dk2>
      <a:lt2>
        <a:srgbClr val="E7E4E6"/>
      </a:lt2>
      <a:accent1>
        <a:srgbClr val="4A5EE6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E62F0"/>
      </a:hlink>
      <a:folHlink>
        <a:srgbClr val="FC4C00"/>
      </a:folHlink>
    </a:clrScheme>
    <a:fontScheme name="Arial-Times New Roman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34357351_Win32.potx" id="{80F03410-3B38-45A0-935B-4BE6FE1E6CFD}" vid="{B74EBAAB-C1F2-42E7-A669-BC3A21FA62C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Dark modernist presentation</Template>
  <TotalTime>90</TotalTime>
  <Words>335</Words>
  <Application>Microsoft Office PowerPoint</Application>
  <PresentationFormat>Widescreen</PresentationFormat>
  <Paragraphs>54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-apple-system</vt:lpstr>
      <vt:lpstr>Arial</vt:lpstr>
      <vt:lpstr>Avenir Next LT Pro</vt:lpstr>
      <vt:lpstr>Calibri</vt:lpstr>
      <vt:lpstr>PT Sans</vt:lpstr>
      <vt:lpstr>Times New Roman</vt:lpstr>
      <vt:lpstr>Office Theme</vt:lpstr>
      <vt:lpstr>Proxy Pattern</vt:lpstr>
      <vt:lpstr>INTRO</vt:lpstr>
      <vt:lpstr>Pattern Type</vt:lpstr>
      <vt:lpstr>Usage of proxy</vt:lpstr>
      <vt:lpstr>Example</vt:lpstr>
      <vt:lpstr>Real World Analogy</vt:lpstr>
      <vt:lpstr>UML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Proxy Pattern</dc:title>
  <dc:creator>Zain Ali</dc:creator>
  <cp:lastModifiedBy>Zain Ali</cp:lastModifiedBy>
  <cp:revision>1</cp:revision>
  <dcterms:created xsi:type="dcterms:W3CDTF">2023-11-13T21:39:30Z</dcterms:created>
  <dcterms:modified xsi:type="dcterms:W3CDTF">2023-11-13T23:10:16Z</dcterms:modified>
</cp:coreProperties>
</file>